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D4B8FF9-8830-4E97-AEA9-64E0B7619D66}" type="datetimeFigureOut">
              <a:rPr lang="tr-TR" smtClean="0"/>
              <a:t>02.02.2013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2446BD-73E6-41F4-A86B-EB6F1AAD3090}" type="slidenum">
              <a:rPr lang="tr-TR" smtClean="0"/>
              <a:t>‹#›</a:t>
            </a:fld>
            <a:endParaRPr lang="tr-TR"/>
          </a:p>
        </p:txBody>
      </p:sp>
    </p:spTree>
    <p:extLst>
      <p:ext uri="{BB962C8B-B14F-4D97-AF65-F5344CB8AC3E}">
        <p14:creationId xmlns:p14="http://schemas.microsoft.com/office/powerpoint/2010/main" val="2647055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4B8FF9-8830-4E97-AEA9-64E0B7619D66}" type="datetimeFigureOut">
              <a:rPr lang="tr-TR" smtClean="0"/>
              <a:t>02.02.2013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2446BD-73E6-41F4-A86B-EB6F1AAD3090}" type="slidenum">
              <a:rPr lang="tr-TR" smtClean="0"/>
              <a:t>‹#›</a:t>
            </a:fld>
            <a:endParaRPr lang="tr-TR"/>
          </a:p>
        </p:txBody>
      </p:sp>
    </p:spTree>
    <p:extLst>
      <p:ext uri="{BB962C8B-B14F-4D97-AF65-F5344CB8AC3E}">
        <p14:creationId xmlns:p14="http://schemas.microsoft.com/office/powerpoint/2010/main" val="3278192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4B8FF9-8830-4E97-AEA9-64E0B7619D66}" type="datetimeFigureOut">
              <a:rPr lang="tr-TR" smtClean="0"/>
              <a:t>02.02.2013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2446BD-73E6-41F4-A86B-EB6F1AAD3090}" type="slidenum">
              <a:rPr lang="tr-TR" smtClean="0"/>
              <a:t>‹#›</a:t>
            </a:fld>
            <a:endParaRPr lang="tr-TR"/>
          </a:p>
        </p:txBody>
      </p:sp>
    </p:spTree>
    <p:extLst>
      <p:ext uri="{BB962C8B-B14F-4D97-AF65-F5344CB8AC3E}">
        <p14:creationId xmlns:p14="http://schemas.microsoft.com/office/powerpoint/2010/main" val="1561572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4B8FF9-8830-4E97-AEA9-64E0B7619D66}" type="datetimeFigureOut">
              <a:rPr lang="tr-TR" smtClean="0"/>
              <a:t>02.02.2013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2446BD-73E6-41F4-A86B-EB6F1AAD3090}" type="slidenum">
              <a:rPr lang="tr-TR" smtClean="0"/>
              <a:t>‹#›</a:t>
            </a:fld>
            <a:endParaRPr lang="tr-TR"/>
          </a:p>
        </p:txBody>
      </p:sp>
    </p:spTree>
    <p:extLst>
      <p:ext uri="{BB962C8B-B14F-4D97-AF65-F5344CB8AC3E}">
        <p14:creationId xmlns:p14="http://schemas.microsoft.com/office/powerpoint/2010/main" val="3812678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D4B8FF9-8830-4E97-AEA9-64E0B7619D66}" type="datetimeFigureOut">
              <a:rPr lang="tr-TR" smtClean="0"/>
              <a:t>02.02.2013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2446BD-73E6-41F4-A86B-EB6F1AAD3090}" type="slidenum">
              <a:rPr lang="tr-TR" smtClean="0"/>
              <a:t>‹#›</a:t>
            </a:fld>
            <a:endParaRPr lang="tr-TR"/>
          </a:p>
        </p:txBody>
      </p:sp>
    </p:spTree>
    <p:extLst>
      <p:ext uri="{BB962C8B-B14F-4D97-AF65-F5344CB8AC3E}">
        <p14:creationId xmlns:p14="http://schemas.microsoft.com/office/powerpoint/2010/main" val="2140186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D4B8FF9-8830-4E97-AEA9-64E0B7619D66}" type="datetimeFigureOut">
              <a:rPr lang="tr-TR" smtClean="0"/>
              <a:t>02.02.2013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2446BD-73E6-41F4-A86B-EB6F1AAD3090}" type="slidenum">
              <a:rPr lang="tr-TR" smtClean="0"/>
              <a:t>‹#›</a:t>
            </a:fld>
            <a:endParaRPr lang="tr-TR"/>
          </a:p>
        </p:txBody>
      </p:sp>
    </p:spTree>
    <p:extLst>
      <p:ext uri="{BB962C8B-B14F-4D97-AF65-F5344CB8AC3E}">
        <p14:creationId xmlns:p14="http://schemas.microsoft.com/office/powerpoint/2010/main" val="7623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D4B8FF9-8830-4E97-AEA9-64E0B7619D66}" type="datetimeFigureOut">
              <a:rPr lang="tr-TR" smtClean="0"/>
              <a:t>02.02.2013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92446BD-73E6-41F4-A86B-EB6F1AAD3090}" type="slidenum">
              <a:rPr lang="tr-TR" smtClean="0"/>
              <a:t>‹#›</a:t>
            </a:fld>
            <a:endParaRPr lang="tr-TR"/>
          </a:p>
        </p:txBody>
      </p:sp>
    </p:spTree>
    <p:extLst>
      <p:ext uri="{BB962C8B-B14F-4D97-AF65-F5344CB8AC3E}">
        <p14:creationId xmlns:p14="http://schemas.microsoft.com/office/powerpoint/2010/main" val="1049255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D4B8FF9-8830-4E97-AEA9-64E0B7619D66}" type="datetimeFigureOut">
              <a:rPr lang="tr-TR" smtClean="0"/>
              <a:t>02.02.2013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92446BD-73E6-41F4-A86B-EB6F1AAD3090}" type="slidenum">
              <a:rPr lang="tr-TR" smtClean="0"/>
              <a:t>‹#›</a:t>
            </a:fld>
            <a:endParaRPr lang="tr-TR"/>
          </a:p>
        </p:txBody>
      </p:sp>
    </p:spTree>
    <p:extLst>
      <p:ext uri="{BB962C8B-B14F-4D97-AF65-F5344CB8AC3E}">
        <p14:creationId xmlns:p14="http://schemas.microsoft.com/office/powerpoint/2010/main" val="162591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D4B8FF9-8830-4E97-AEA9-64E0B7619D66}" type="datetimeFigureOut">
              <a:rPr lang="tr-TR" smtClean="0"/>
              <a:t>02.02.2013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92446BD-73E6-41F4-A86B-EB6F1AAD3090}" type="slidenum">
              <a:rPr lang="tr-TR" smtClean="0"/>
              <a:t>‹#›</a:t>
            </a:fld>
            <a:endParaRPr lang="tr-TR"/>
          </a:p>
        </p:txBody>
      </p:sp>
    </p:spTree>
    <p:extLst>
      <p:ext uri="{BB962C8B-B14F-4D97-AF65-F5344CB8AC3E}">
        <p14:creationId xmlns:p14="http://schemas.microsoft.com/office/powerpoint/2010/main" val="133473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D4B8FF9-8830-4E97-AEA9-64E0B7619D66}" type="datetimeFigureOut">
              <a:rPr lang="tr-TR" smtClean="0"/>
              <a:t>02.02.2013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2446BD-73E6-41F4-A86B-EB6F1AAD3090}" type="slidenum">
              <a:rPr lang="tr-TR" smtClean="0"/>
              <a:t>‹#›</a:t>
            </a:fld>
            <a:endParaRPr lang="tr-TR"/>
          </a:p>
        </p:txBody>
      </p:sp>
    </p:spTree>
    <p:extLst>
      <p:ext uri="{BB962C8B-B14F-4D97-AF65-F5344CB8AC3E}">
        <p14:creationId xmlns:p14="http://schemas.microsoft.com/office/powerpoint/2010/main" val="315938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D4B8FF9-8830-4E97-AEA9-64E0B7619D66}" type="datetimeFigureOut">
              <a:rPr lang="tr-TR" smtClean="0"/>
              <a:t>02.02.2013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2446BD-73E6-41F4-A86B-EB6F1AAD3090}" type="slidenum">
              <a:rPr lang="tr-TR" smtClean="0"/>
              <a:t>‹#›</a:t>
            </a:fld>
            <a:endParaRPr lang="tr-TR"/>
          </a:p>
        </p:txBody>
      </p:sp>
    </p:spTree>
    <p:extLst>
      <p:ext uri="{BB962C8B-B14F-4D97-AF65-F5344CB8AC3E}">
        <p14:creationId xmlns:p14="http://schemas.microsoft.com/office/powerpoint/2010/main" val="1701033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4B8FF9-8830-4E97-AEA9-64E0B7619D66}" type="datetimeFigureOut">
              <a:rPr lang="tr-TR" smtClean="0"/>
              <a:t>02.02.2013</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2446BD-73E6-41F4-A86B-EB6F1AAD3090}" type="slidenum">
              <a:rPr lang="tr-TR" smtClean="0"/>
              <a:t>‹#›</a:t>
            </a:fld>
            <a:endParaRPr lang="tr-TR"/>
          </a:p>
        </p:txBody>
      </p:sp>
    </p:spTree>
    <p:extLst>
      <p:ext uri="{BB962C8B-B14F-4D97-AF65-F5344CB8AC3E}">
        <p14:creationId xmlns:p14="http://schemas.microsoft.com/office/powerpoint/2010/main" val="688198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pPr algn="l"/>
            <a:r>
              <a:rPr lang="tr-TR" dirty="0" smtClean="0"/>
              <a:t>Sevgili İncilerim,</a:t>
            </a:r>
            <a:br>
              <a:rPr lang="tr-TR" dirty="0" smtClean="0"/>
            </a:br>
            <a:r>
              <a:rPr lang="tr-TR" sz="2800" dirty="0" smtClean="0"/>
              <a:t>Sizi çok </a:t>
            </a:r>
            <a:r>
              <a:rPr lang="tr-TR" sz="2800" dirty="0" err="1" smtClean="0"/>
              <a:t>özledim.Ben</a:t>
            </a:r>
            <a:r>
              <a:rPr lang="tr-TR" sz="2800" dirty="0" smtClean="0"/>
              <a:t> de sizi özledikçe ders </a:t>
            </a:r>
            <a:r>
              <a:rPr lang="tr-TR" sz="2800" dirty="0" err="1" smtClean="0"/>
              <a:t>çalışıyorum.Daha</a:t>
            </a:r>
            <a:r>
              <a:rPr lang="tr-TR" sz="2800" dirty="0" smtClean="0"/>
              <a:t> güzel okumanız için size bir çalışma </a:t>
            </a:r>
            <a:r>
              <a:rPr lang="tr-TR" sz="2800" dirty="0" err="1" smtClean="0"/>
              <a:t>hazırladım.Tatil</a:t>
            </a:r>
            <a:r>
              <a:rPr lang="tr-TR" sz="2800" dirty="0" smtClean="0"/>
              <a:t> bitince bu çalışmayı güzel okursan kocaman bir çikolata </a:t>
            </a:r>
            <a:r>
              <a:rPr lang="tr-TR" sz="2800" dirty="0" err="1" smtClean="0"/>
              <a:t>kazanırsın.Şimdi</a:t>
            </a:r>
            <a:r>
              <a:rPr lang="tr-TR" sz="2800" dirty="0" smtClean="0"/>
              <a:t> önce F5 sonrada sağ ok işaretine tıkla ve başını </a:t>
            </a:r>
            <a:r>
              <a:rPr lang="tr-TR" sz="2800" dirty="0" err="1" smtClean="0"/>
              <a:t>oynatmadan,dudaklarını</a:t>
            </a:r>
            <a:r>
              <a:rPr lang="tr-TR" sz="2800" dirty="0" smtClean="0"/>
              <a:t> kıpırdatmadan sadece gözlerinle okumaya </a:t>
            </a:r>
            <a:r>
              <a:rPr lang="tr-TR" sz="2800" dirty="0" err="1" smtClean="0"/>
              <a:t>çalış.Bunu</a:t>
            </a:r>
            <a:r>
              <a:rPr lang="tr-TR" sz="2800" dirty="0" smtClean="0"/>
              <a:t> her gün en az iki defa </a:t>
            </a:r>
            <a:r>
              <a:rPr lang="tr-TR" sz="2800" dirty="0" err="1" smtClean="0"/>
              <a:t>yap.Çok</a:t>
            </a:r>
            <a:r>
              <a:rPr lang="tr-TR" sz="2800" dirty="0" smtClean="0"/>
              <a:t> hızlı okuyacaksın sana güveniyorum.</a:t>
            </a:r>
            <a:br>
              <a:rPr lang="tr-TR" sz="2800" dirty="0" smtClean="0"/>
            </a:br>
            <a:r>
              <a:rPr lang="tr-TR" sz="2800" dirty="0"/>
              <a:t/>
            </a:r>
            <a:br>
              <a:rPr lang="tr-TR" sz="2800" dirty="0"/>
            </a:br>
            <a:r>
              <a:rPr lang="tr-TR" sz="2800" dirty="0" smtClean="0"/>
              <a:t>				</a:t>
            </a:r>
            <a:r>
              <a:rPr lang="tr-TR" sz="2800" dirty="0" err="1" smtClean="0">
                <a:latin typeface="Forelle" pitchFamily="2" charset="0"/>
              </a:rPr>
              <a:t>Ruzun</a:t>
            </a:r>
            <a:endParaRPr lang="tr-TR" sz="2800" dirty="0">
              <a:latin typeface="Forelle" pitchFamily="2" charset="0"/>
            </a:endParaRPr>
          </a:p>
        </p:txBody>
      </p:sp>
    </p:spTree>
    <p:extLst>
      <p:ext uri="{BB962C8B-B14F-4D97-AF65-F5344CB8AC3E}">
        <p14:creationId xmlns:p14="http://schemas.microsoft.com/office/powerpoint/2010/main" val="2957161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539750" y="69215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kalem</a:t>
            </a:r>
            <a:endParaRPr lang="tr-TR" sz="2800" b="1" dirty="0">
              <a:solidFill>
                <a:srgbClr val="CC0000"/>
              </a:solidFill>
            </a:endParaRPr>
          </a:p>
        </p:txBody>
      </p:sp>
      <p:sp>
        <p:nvSpPr>
          <p:cNvPr id="19459" name="Text Box 3"/>
          <p:cNvSpPr txBox="1">
            <a:spLocks noChangeArrowheads="1"/>
          </p:cNvSpPr>
          <p:nvPr/>
        </p:nvSpPr>
        <p:spPr bwMode="auto">
          <a:xfrm>
            <a:off x="6683867" y="72404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at</a:t>
            </a:r>
            <a:endParaRPr lang="tr-TR" sz="2800" b="1" dirty="0">
              <a:solidFill>
                <a:srgbClr val="CC0000"/>
              </a:solidFill>
            </a:endParaRPr>
          </a:p>
        </p:txBody>
      </p:sp>
      <p:sp>
        <p:nvSpPr>
          <p:cNvPr id="19460" name="Text Box 4"/>
          <p:cNvSpPr txBox="1">
            <a:spLocks noChangeArrowheads="1"/>
          </p:cNvSpPr>
          <p:nvPr/>
        </p:nvSpPr>
        <p:spPr bwMode="auto">
          <a:xfrm>
            <a:off x="539750" y="5661025"/>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elma</a:t>
            </a:r>
            <a:endParaRPr lang="tr-TR" sz="2800" b="1" dirty="0">
              <a:solidFill>
                <a:srgbClr val="CC0000"/>
              </a:solidFill>
            </a:endParaRPr>
          </a:p>
        </p:txBody>
      </p:sp>
      <p:sp>
        <p:nvSpPr>
          <p:cNvPr id="19461" name="Text Box 5"/>
          <p:cNvSpPr txBox="1">
            <a:spLocks noChangeArrowheads="1"/>
          </p:cNvSpPr>
          <p:nvPr/>
        </p:nvSpPr>
        <p:spPr bwMode="auto">
          <a:xfrm>
            <a:off x="6732588" y="5661025"/>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anne</a:t>
            </a:r>
            <a:endParaRPr lang="tr-TR" sz="2800" b="1" dirty="0">
              <a:solidFill>
                <a:srgbClr val="CC0000"/>
              </a:solidFill>
            </a:endParaRPr>
          </a:p>
        </p:txBody>
      </p:sp>
      <p:sp>
        <p:nvSpPr>
          <p:cNvPr id="19462" name="Text Box 6"/>
          <p:cNvSpPr txBox="1">
            <a:spLocks noChangeArrowheads="1"/>
          </p:cNvSpPr>
          <p:nvPr/>
        </p:nvSpPr>
        <p:spPr bwMode="auto">
          <a:xfrm>
            <a:off x="522976" y="665594"/>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masa</a:t>
            </a:r>
            <a:endParaRPr lang="tr-TR" sz="2800" b="1" dirty="0">
              <a:solidFill>
                <a:srgbClr val="CC0000"/>
              </a:solidFill>
            </a:endParaRPr>
          </a:p>
        </p:txBody>
      </p:sp>
      <p:sp>
        <p:nvSpPr>
          <p:cNvPr id="19463" name="Text Box 7"/>
          <p:cNvSpPr txBox="1">
            <a:spLocks noChangeArrowheads="1"/>
          </p:cNvSpPr>
          <p:nvPr/>
        </p:nvSpPr>
        <p:spPr bwMode="auto">
          <a:xfrm>
            <a:off x="495362" y="69215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sıra</a:t>
            </a:r>
            <a:endParaRPr lang="tr-TR" sz="2800" b="1" dirty="0">
              <a:solidFill>
                <a:srgbClr val="CC0000"/>
              </a:solidFill>
            </a:endParaRPr>
          </a:p>
        </p:txBody>
      </p:sp>
      <p:sp>
        <p:nvSpPr>
          <p:cNvPr id="19464" name="Text Box 8"/>
          <p:cNvSpPr txBox="1">
            <a:spLocks noChangeArrowheads="1"/>
          </p:cNvSpPr>
          <p:nvPr/>
        </p:nvSpPr>
        <p:spPr bwMode="auto">
          <a:xfrm>
            <a:off x="510181" y="721518"/>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makas</a:t>
            </a:r>
            <a:endParaRPr lang="tr-TR" sz="2800" b="1" dirty="0">
              <a:solidFill>
                <a:srgbClr val="CC0000"/>
              </a:solidFill>
            </a:endParaRPr>
          </a:p>
        </p:txBody>
      </p:sp>
      <p:sp>
        <p:nvSpPr>
          <p:cNvPr id="19465" name="Text Box 9"/>
          <p:cNvSpPr txBox="1">
            <a:spLocks noChangeArrowheads="1"/>
          </p:cNvSpPr>
          <p:nvPr/>
        </p:nvSpPr>
        <p:spPr bwMode="auto">
          <a:xfrm>
            <a:off x="522878" y="711444"/>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saksı</a:t>
            </a:r>
            <a:endParaRPr lang="tr-TR" sz="2800" b="1" dirty="0">
              <a:solidFill>
                <a:srgbClr val="CC0000"/>
              </a:solidFill>
            </a:endParaRPr>
          </a:p>
        </p:txBody>
      </p:sp>
      <p:sp>
        <p:nvSpPr>
          <p:cNvPr id="19466" name="Text Box 10"/>
          <p:cNvSpPr txBox="1">
            <a:spLocks noChangeArrowheads="1"/>
          </p:cNvSpPr>
          <p:nvPr/>
        </p:nvSpPr>
        <p:spPr bwMode="auto">
          <a:xfrm>
            <a:off x="526991" y="665593"/>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yastık</a:t>
            </a:r>
            <a:endParaRPr lang="tr-TR" sz="2800" b="1" dirty="0">
              <a:solidFill>
                <a:srgbClr val="CC0000"/>
              </a:solidFill>
            </a:endParaRPr>
          </a:p>
        </p:txBody>
      </p:sp>
      <p:sp>
        <p:nvSpPr>
          <p:cNvPr id="19467" name="Text Box 11"/>
          <p:cNvSpPr txBox="1">
            <a:spLocks noChangeArrowheads="1"/>
          </p:cNvSpPr>
          <p:nvPr/>
        </p:nvSpPr>
        <p:spPr bwMode="auto">
          <a:xfrm>
            <a:off x="492740" y="643803"/>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kolye</a:t>
            </a:r>
            <a:endParaRPr lang="tr-TR" sz="2800" b="1" dirty="0">
              <a:solidFill>
                <a:srgbClr val="CC0000"/>
              </a:solidFill>
            </a:endParaRPr>
          </a:p>
        </p:txBody>
      </p:sp>
      <p:sp>
        <p:nvSpPr>
          <p:cNvPr id="19468" name="Text Box 12"/>
          <p:cNvSpPr txBox="1">
            <a:spLocks noChangeArrowheads="1"/>
          </p:cNvSpPr>
          <p:nvPr/>
        </p:nvSpPr>
        <p:spPr bwMode="auto">
          <a:xfrm>
            <a:off x="512712" y="643802"/>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tırmık</a:t>
            </a:r>
            <a:endParaRPr lang="tr-TR" sz="2800" b="1" dirty="0">
              <a:solidFill>
                <a:srgbClr val="CC0000"/>
              </a:solidFill>
            </a:endParaRPr>
          </a:p>
        </p:txBody>
      </p:sp>
      <p:sp>
        <p:nvSpPr>
          <p:cNvPr id="19469" name="Text Box 13"/>
          <p:cNvSpPr txBox="1">
            <a:spLocks noChangeArrowheads="1"/>
          </p:cNvSpPr>
          <p:nvPr/>
        </p:nvSpPr>
        <p:spPr bwMode="auto">
          <a:xfrm>
            <a:off x="541057" y="692149"/>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keser</a:t>
            </a:r>
            <a:endParaRPr lang="tr-TR" sz="2800" b="1" dirty="0">
              <a:solidFill>
                <a:srgbClr val="CC0000"/>
              </a:solidFill>
            </a:endParaRPr>
          </a:p>
        </p:txBody>
      </p:sp>
      <p:sp>
        <p:nvSpPr>
          <p:cNvPr id="19470" name="Text Box 14"/>
          <p:cNvSpPr txBox="1">
            <a:spLocks noChangeArrowheads="1"/>
          </p:cNvSpPr>
          <p:nvPr/>
        </p:nvSpPr>
        <p:spPr bwMode="auto">
          <a:xfrm>
            <a:off x="6732588" y="5661024"/>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nine</a:t>
            </a:r>
            <a:endParaRPr lang="tr-TR" sz="2800" b="1" dirty="0">
              <a:solidFill>
                <a:srgbClr val="CC0000"/>
              </a:solidFill>
            </a:endParaRPr>
          </a:p>
        </p:txBody>
      </p:sp>
      <p:sp>
        <p:nvSpPr>
          <p:cNvPr id="19471" name="Text Box 15"/>
          <p:cNvSpPr txBox="1">
            <a:spLocks noChangeArrowheads="1"/>
          </p:cNvSpPr>
          <p:nvPr/>
        </p:nvSpPr>
        <p:spPr bwMode="auto">
          <a:xfrm>
            <a:off x="6769553" y="5668837"/>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dede</a:t>
            </a:r>
            <a:endParaRPr lang="tr-TR" sz="2800" b="1" dirty="0">
              <a:solidFill>
                <a:srgbClr val="CC0000"/>
              </a:solidFill>
            </a:endParaRPr>
          </a:p>
        </p:txBody>
      </p:sp>
      <p:sp>
        <p:nvSpPr>
          <p:cNvPr id="19472" name="Text Box 16"/>
          <p:cNvSpPr txBox="1">
            <a:spLocks noChangeArrowheads="1"/>
          </p:cNvSpPr>
          <p:nvPr/>
        </p:nvSpPr>
        <p:spPr bwMode="auto">
          <a:xfrm>
            <a:off x="6718573" y="5694301"/>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dayı</a:t>
            </a:r>
            <a:endParaRPr lang="tr-TR" sz="2800" b="1" dirty="0">
              <a:solidFill>
                <a:srgbClr val="CC0000"/>
              </a:solidFill>
            </a:endParaRPr>
          </a:p>
        </p:txBody>
      </p:sp>
      <p:sp>
        <p:nvSpPr>
          <p:cNvPr id="19473" name="Text Box 17"/>
          <p:cNvSpPr txBox="1">
            <a:spLocks noChangeArrowheads="1"/>
          </p:cNvSpPr>
          <p:nvPr/>
        </p:nvSpPr>
        <p:spPr bwMode="auto">
          <a:xfrm>
            <a:off x="6762337" y="5666423"/>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emmi</a:t>
            </a:r>
            <a:endParaRPr lang="tr-TR" sz="2800" b="1" dirty="0">
              <a:solidFill>
                <a:srgbClr val="CC0000"/>
              </a:solidFill>
            </a:endParaRPr>
          </a:p>
        </p:txBody>
      </p:sp>
      <p:sp>
        <p:nvSpPr>
          <p:cNvPr id="19474" name="Text Box 18"/>
          <p:cNvSpPr txBox="1">
            <a:spLocks noChangeArrowheads="1"/>
          </p:cNvSpPr>
          <p:nvPr/>
        </p:nvSpPr>
        <p:spPr bwMode="auto">
          <a:xfrm>
            <a:off x="6724067" y="5705461"/>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Ali</a:t>
            </a:r>
            <a:endParaRPr lang="tr-TR" sz="2800" b="1" dirty="0">
              <a:solidFill>
                <a:srgbClr val="CC0000"/>
              </a:solidFill>
            </a:endParaRPr>
          </a:p>
        </p:txBody>
      </p:sp>
      <p:sp>
        <p:nvSpPr>
          <p:cNvPr id="19475" name="Text Box 19"/>
          <p:cNvSpPr txBox="1">
            <a:spLocks noChangeArrowheads="1"/>
          </p:cNvSpPr>
          <p:nvPr/>
        </p:nvSpPr>
        <p:spPr bwMode="auto">
          <a:xfrm>
            <a:off x="6711220" y="5697530"/>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Ela</a:t>
            </a:r>
            <a:endParaRPr lang="tr-TR" sz="2800" b="1" dirty="0">
              <a:solidFill>
                <a:srgbClr val="CC0000"/>
              </a:solidFill>
            </a:endParaRPr>
          </a:p>
        </p:txBody>
      </p:sp>
      <p:sp>
        <p:nvSpPr>
          <p:cNvPr id="19476" name="Text Box 20"/>
          <p:cNvSpPr txBox="1">
            <a:spLocks noChangeArrowheads="1"/>
          </p:cNvSpPr>
          <p:nvPr/>
        </p:nvSpPr>
        <p:spPr bwMode="auto">
          <a:xfrm>
            <a:off x="6724067" y="690706"/>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ayı</a:t>
            </a:r>
            <a:endParaRPr lang="tr-TR" sz="2800" b="1" dirty="0">
              <a:solidFill>
                <a:srgbClr val="CC0000"/>
              </a:solidFill>
            </a:endParaRPr>
          </a:p>
        </p:txBody>
      </p:sp>
      <p:sp>
        <p:nvSpPr>
          <p:cNvPr id="19477" name="Text Box 21"/>
          <p:cNvSpPr txBox="1">
            <a:spLocks noChangeArrowheads="1"/>
          </p:cNvSpPr>
          <p:nvPr/>
        </p:nvSpPr>
        <p:spPr bwMode="auto">
          <a:xfrm>
            <a:off x="539749" y="567930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nar</a:t>
            </a:r>
            <a:endParaRPr lang="tr-TR" sz="2800" b="1" dirty="0">
              <a:solidFill>
                <a:srgbClr val="CC0000"/>
              </a:solidFill>
            </a:endParaRPr>
          </a:p>
        </p:txBody>
      </p:sp>
      <p:sp>
        <p:nvSpPr>
          <p:cNvPr id="19478" name="Text Box 22"/>
          <p:cNvSpPr txBox="1">
            <a:spLocks noChangeArrowheads="1"/>
          </p:cNvSpPr>
          <p:nvPr/>
        </p:nvSpPr>
        <p:spPr bwMode="auto">
          <a:xfrm>
            <a:off x="6669088" y="685556"/>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aslan</a:t>
            </a:r>
            <a:endParaRPr lang="tr-TR" sz="2800" b="1" dirty="0">
              <a:solidFill>
                <a:srgbClr val="CC0000"/>
              </a:solidFill>
            </a:endParaRPr>
          </a:p>
        </p:txBody>
      </p:sp>
      <p:sp>
        <p:nvSpPr>
          <p:cNvPr id="19479" name="Text Box 23"/>
          <p:cNvSpPr txBox="1">
            <a:spLocks noChangeArrowheads="1"/>
          </p:cNvSpPr>
          <p:nvPr/>
        </p:nvSpPr>
        <p:spPr bwMode="auto">
          <a:xfrm>
            <a:off x="539748" y="569753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limon</a:t>
            </a:r>
            <a:endParaRPr lang="tr-TR" sz="2800" b="1" dirty="0">
              <a:solidFill>
                <a:srgbClr val="CC0000"/>
              </a:solidFill>
            </a:endParaRPr>
          </a:p>
        </p:txBody>
      </p:sp>
      <p:sp>
        <p:nvSpPr>
          <p:cNvPr id="19480" name="Text Box 24"/>
          <p:cNvSpPr txBox="1">
            <a:spLocks noChangeArrowheads="1"/>
          </p:cNvSpPr>
          <p:nvPr/>
        </p:nvSpPr>
        <p:spPr bwMode="auto">
          <a:xfrm>
            <a:off x="6683868" y="694024"/>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kurt</a:t>
            </a:r>
            <a:endParaRPr lang="tr-TR" sz="2800" b="1" dirty="0">
              <a:solidFill>
                <a:srgbClr val="CC0000"/>
              </a:solidFill>
            </a:endParaRPr>
          </a:p>
        </p:txBody>
      </p:sp>
      <p:sp>
        <p:nvSpPr>
          <p:cNvPr id="19481" name="Text Box 25"/>
          <p:cNvSpPr txBox="1">
            <a:spLocks noChangeArrowheads="1"/>
          </p:cNvSpPr>
          <p:nvPr/>
        </p:nvSpPr>
        <p:spPr bwMode="auto">
          <a:xfrm>
            <a:off x="529760" y="569753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mısır</a:t>
            </a:r>
            <a:endParaRPr lang="tr-TR" sz="2800" b="1" dirty="0">
              <a:solidFill>
                <a:srgbClr val="CC0000"/>
              </a:solidFill>
            </a:endParaRPr>
          </a:p>
        </p:txBody>
      </p:sp>
      <p:sp>
        <p:nvSpPr>
          <p:cNvPr id="19482" name="Text Box 26"/>
          <p:cNvSpPr txBox="1">
            <a:spLocks noChangeArrowheads="1"/>
          </p:cNvSpPr>
          <p:nvPr/>
        </p:nvSpPr>
        <p:spPr bwMode="auto">
          <a:xfrm>
            <a:off x="6655033" y="698868"/>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tırtıl</a:t>
            </a:r>
            <a:endParaRPr lang="tr-TR" sz="2800" b="1" dirty="0">
              <a:solidFill>
                <a:srgbClr val="CC0000"/>
              </a:solidFill>
            </a:endParaRPr>
          </a:p>
        </p:txBody>
      </p:sp>
      <p:sp>
        <p:nvSpPr>
          <p:cNvPr id="19483" name="Text Box 27"/>
          <p:cNvSpPr txBox="1">
            <a:spLocks noChangeArrowheads="1"/>
          </p:cNvSpPr>
          <p:nvPr/>
        </p:nvSpPr>
        <p:spPr bwMode="auto">
          <a:xfrm>
            <a:off x="6669088" y="692150"/>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maymun</a:t>
            </a:r>
            <a:endParaRPr lang="tr-TR" sz="2800" b="1" dirty="0">
              <a:solidFill>
                <a:srgbClr val="CC0000"/>
              </a:solidFill>
            </a:endParaRPr>
          </a:p>
        </p:txBody>
      </p:sp>
      <p:sp>
        <p:nvSpPr>
          <p:cNvPr id="19484" name="Text Box 28"/>
          <p:cNvSpPr txBox="1">
            <a:spLocks noChangeArrowheads="1"/>
          </p:cNvSpPr>
          <p:nvPr/>
        </p:nvSpPr>
        <p:spPr bwMode="auto">
          <a:xfrm>
            <a:off x="6733952" y="727043"/>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yılan</a:t>
            </a:r>
            <a:endParaRPr lang="tr-TR" sz="2800" b="1" dirty="0">
              <a:solidFill>
                <a:srgbClr val="CC0000"/>
              </a:solidFill>
            </a:endParaRPr>
          </a:p>
        </p:txBody>
      </p:sp>
      <p:sp>
        <p:nvSpPr>
          <p:cNvPr id="19485" name="Text Box 29"/>
          <p:cNvSpPr txBox="1">
            <a:spLocks noChangeArrowheads="1"/>
          </p:cNvSpPr>
          <p:nvPr/>
        </p:nvSpPr>
        <p:spPr bwMode="auto">
          <a:xfrm>
            <a:off x="529759" y="567930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kestane</a:t>
            </a:r>
            <a:endParaRPr lang="tr-TR" sz="2800" b="1" dirty="0">
              <a:solidFill>
                <a:srgbClr val="CC0000"/>
              </a:solidFill>
            </a:endParaRPr>
          </a:p>
        </p:txBody>
      </p:sp>
      <p:sp>
        <p:nvSpPr>
          <p:cNvPr id="19486" name="Text Box 30"/>
          <p:cNvSpPr txBox="1">
            <a:spLocks noChangeArrowheads="1"/>
          </p:cNvSpPr>
          <p:nvPr/>
        </p:nvSpPr>
        <p:spPr bwMode="auto">
          <a:xfrm>
            <a:off x="515400" y="569919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marul</a:t>
            </a:r>
            <a:endParaRPr lang="tr-TR" sz="2800" b="1" dirty="0">
              <a:solidFill>
                <a:srgbClr val="CC0000"/>
              </a:solidFill>
            </a:endParaRPr>
          </a:p>
        </p:txBody>
      </p:sp>
      <p:sp>
        <p:nvSpPr>
          <p:cNvPr id="19487" name="Text Box 31"/>
          <p:cNvSpPr txBox="1">
            <a:spLocks noChangeArrowheads="1"/>
          </p:cNvSpPr>
          <p:nvPr/>
        </p:nvSpPr>
        <p:spPr bwMode="auto">
          <a:xfrm>
            <a:off x="515399" y="569919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kayısı</a:t>
            </a:r>
            <a:endParaRPr lang="tr-TR" sz="2800" b="1" dirty="0">
              <a:solidFill>
                <a:srgbClr val="CC0000"/>
              </a:solidFill>
            </a:endParaRPr>
          </a:p>
        </p:txBody>
      </p:sp>
      <p:sp>
        <p:nvSpPr>
          <p:cNvPr id="19488" name="Text Box 32"/>
          <p:cNvSpPr txBox="1">
            <a:spLocks noChangeArrowheads="1"/>
          </p:cNvSpPr>
          <p:nvPr/>
        </p:nvSpPr>
        <p:spPr bwMode="auto">
          <a:xfrm>
            <a:off x="6711220" y="5734663"/>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Eren</a:t>
            </a:r>
            <a:endParaRPr lang="tr-TR" sz="2800" b="1" dirty="0">
              <a:solidFill>
                <a:srgbClr val="CC0000"/>
              </a:solidFill>
            </a:endParaRPr>
          </a:p>
        </p:txBody>
      </p:sp>
      <p:sp>
        <p:nvSpPr>
          <p:cNvPr id="19489" name="Text Box 33"/>
          <p:cNvSpPr txBox="1">
            <a:spLocks noChangeArrowheads="1"/>
          </p:cNvSpPr>
          <p:nvPr/>
        </p:nvSpPr>
        <p:spPr bwMode="auto">
          <a:xfrm>
            <a:off x="6732588" y="5734663"/>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Mert</a:t>
            </a:r>
            <a:endParaRPr lang="tr-TR" sz="2800" b="1" dirty="0">
              <a:solidFill>
                <a:srgbClr val="CC0000"/>
              </a:solidFill>
            </a:endParaRPr>
          </a:p>
        </p:txBody>
      </p:sp>
      <p:sp>
        <p:nvSpPr>
          <p:cNvPr id="19490" name="Text Box 34"/>
          <p:cNvSpPr txBox="1">
            <a:spLocks noChangeArrowheads="1"/>
          </p:cNvSpPr>
          <p:nvPr/>
        </p:nvSpPr>
        <p:spPr bwMode="auto">
          <a:xfrm>
            <a:off x="6659563" y="690705"/>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yunus</a:t>
            </a:r>
            <a:endParaRPr lang="tr-TR" sz="2800" b="1" dirty="0">
              <a:solidFill>
                <a:srgbClr val="CC0000"/>
              </a:solidFill>
            </a:endParaRPr>
          </a:p>
        </p:txBody>
      </p:sp>
      <p:sp>
        <p:nvSpPr>
          <p:cNvPr id="19491" name="Text Box 35"/>
          <p:cNvSpPr txBox="1">
            <a:spLocks noChangeArrowheads="1"/>
          </p:cNvSpPr>
          <p:nvPr/>
        </p:nvSpPr>
        <p:spPr bwMode="auto">
          <a:xfrm>
            <a:off x="6695806" y="684045"/>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tilki</a:t>
            </a:r>
            <a:endParaRPr lang="tr-TR" sz="2800" b="1" dirty="0">
              <a:solidFill>
                <a:srgbClr val="CC0000"/>
              </a:solidFill>
            </a:endParaRPr>
          </a:p>
        </p:txBody>
      </p:sp>
      <p:sp>
        <p:nvSpPr>
          <p:cNvPr id="19492" name="Text Box 36"/>
          <p:cNvSpPr txBox="1">
            <a:spLocks noChangeArrowheads="1"/>
          </p:cNvSpPr>
          <p:nvPr/>
        </p:nvSpPr>
        <p:spPr bwMode="auto">
          <a:xfrm>
            <a:off x="509153" y="5690393"/>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ekmek</a:t>
            </a:r>
            <a:endParaRPr lang="tr-TR" sz="2800" b="1" dirty="0">
              <a:solidFill>
                <a:srgbClr val="CC0000"/>
              </a:solidFill>
            </a:endParaRPr>
          </a:p>
        </p:txBody>
      </p:sp>
      <p:sp>
        <p:nvSpPr>
          <p:cNvPr id="19493" name="Text Box 37"/>
          <p:cNvSpPr txBox="1">
            <a:spLocks noChangeArrowheads="1"/>
          </p:cNvSpPr>
          <p:nvPr/>
        </p:nvSpPr>
        <p:spPr bwMode="auto">
          <a:xfrm>
            <a:off x="474445" y="570821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kek</a:t>
            </a:r>
            <a:endParaRPr lang="tr-TR" sz="2800" b="1" dirty="0">
              <a:solidFill>
                <a:srgbClr val="CC0000"/>
              </a:solidFill>
            </a:endParaRPr>
          </a:p>
        </p:txBody>
      </p:sp>
      <p:sp>
        <p:nvSpPr>
          <p:cNvPr id="19494" name="Text Box 38"/>
          <p:cNvSpPr txBox="1">
            <a:spLocks noChangeArrowheads="1"/>
          </p:cNvSpPr>
          <p:nvPr/>
        </p:nvSpPr>
        <p:spPr bwMode="auto">
          <a:xfrm>
            <a:off x="513199" y="665592"/>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maskot</a:t>
            </a:r>
            <a:endParaRPr lang="tr-TR" sz="2800" b="1" dirty="0">
              <a:solidFill>
                <a:srgbClr val="CC0000"/>
              </a:solidFill>
            </a:endParaRPr>
          </a:p>
        </p:txBody>
      </p:sp>
      <p:sp>
        <p:nvSpPr>
          <p:cNvPr id="19495" name="Text Box 39"/>
          <p:cNvSpPr txBox="1">
            <a:spLocks noChangeArrowheads="1"/>
          </p:cNvSpPr>
          <p:nvPr/>
        </p:nvSpPr>
        <p:spPr bwMode="auto">
          <a:xfrm>
            <a:off x="6672152" y="675022"/>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martı</a:t>
            </a:r>
            <a:endParaRPr lang="tr-TR" sz="2800" b="1" dirty="0">
              <a:solidFill>
                <a:srgbClr val="CC0000"/>
              </a:solidFill>
            </a:endParaRPr>
          </a:p>
        </p:txBody>
      </p:sp>
      <p:sp>
        <p:nvSpPr>
          <p:cNvPr id="19496" name="Text Box 40"/>
          <p:cNvSpPr txBox="1">
            <a:spLocks noChangeArrowheads="1"/>
          </p:cNvSpPr>
          <p:nvPr/>
        </p:nvSpPr>
        <p:spPr bwMode="auto">
          <a:xfrm>
            <a:off x="6711220" y="5710878"/>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İrem</a:t>
            </a:r>
            <a:endParaRPr lang="tr-TR" sz="2800" b="1" dirty="0">
              <a:solidFill>
                <a:srgbClr val="CC0000"/>
              </a:solidFill>
            </a:endParaRPr>
          </a:p>
        </p:txBody>
      </p:sp>
      <p:sp>
        <p:nvSpPr>
          <p:cNvPr id="19497" name="Text Box 41"/>
          <p:cNvSpPr txBox="1">
            <a:spLocks noChangeArrowheads="1"/>
          </p:cNvSpPr>
          <p:nvPr/>
        </p:nvSpPr>
        <p:spPr bwMode="auto">
          <a:xfrm>
            <a:off x="465348" y="5737298"/>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simit</a:t>
            </a:r>
            <a:endParaRPr lang="tr-TR" sz="2800" b="1" dirty="0">
              <a:solidFill>
                <a:srgbClr val="CC0000"/>
              </a:solidFill>
            </a:endParaRPr>
          </a:p>
        </p:txBody>
      </p:sp>
      <p:sp>
        <p:nvSpPr>
          <p:cNvPr id="19498" name="Text Box 42"/>
          <p:cNvSpPr txBox="1">
            <a:spLocks noChangeArrowheads="1"/>
          </p:cNvSpPr>
          <p:nvPr/>
        </p:nvSpPr>
        <p:spPr bwMode="auto">
          <a:xfrm>
            <a:off x="512711" y="643801"/>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askı</a:t>
            </a:r>
            <a:endParaRPr lang="tr-TR" sz="2800" b="1" dirty="0">
              <a:solidFill>
                <a:srgbClr val="CC0000"/>
              </a:solidFill>
            </a:endParaRPr>
          </a:p>
        </p:txBody>
      </p:sp>
      <p:sp>
        <p:nvSpPr>
          <p:cNvPr id="19499" name="Text Box 43"/>
          <p:cNvSpPr txBox="1">
            <a:spLocks noChangeArrowheads="1"/>
          </p:cNvSpPr>
          <p:nvPr/>
        </p:nvSpPr>
        <p:spPr bwMode="auto">
          <a:xfrm>
            <a:off x="6659563" y="713257"/>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kumru</a:t>
            </a:r>
            <a:endParaRPr lang="tr-TR" sz="2800" b="1" dirty="0">
              <a:solidFill>
                <a:srgbClr val="CC0000"/>
              </a:solidFill>
            </a:endParaRPr>
          </a:p>
        </p:txBody>
      </p:sp>
      <p:sp>
        <p:nvSpPr>
          <p:cNvPr id="19500" name="Text Box 44"/>
          <p:cNvSpPr txBox="1">
            <a:spLocks noChangeArrowheads="1"/>
          </p:cNvSpPr>
          <p:nvPr/>
        </p:nvSpPr>
        <p:spPr bwMode="auto">
          <a:xfrm>
            <a:off x="6711220" y="5727836"/>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Melis</a:t>
            </a:r>
            <a:endParaRPr lang="tr-TR" sz="2800" b="1" dirty="0">
              <a:solidFill>
                <a:srgbClr val="CC0000"/>
              </a:solidFill>
            </a:endParaRPr>
          </a:p>
        </p:txBody>
      </p:sp>
      <p:sp>
        <p:nvSpPr>
          <p:cNvPr id="19501" name="Text Box 45"/>
          <p:cNvSpPr txBox="1">
            <a:spLocks noChangeArrowheads="1"/>
          </p:cNvSpPr>
          <p:nvPr/>
        </p:nvSpPr>
        <p:spPr bwMode="auto">
          <a:xfrm>
            <a:off x="509152" y="5694724"/>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tost</a:t>
            </a:r>
            <a:endParaRPr lang="tr-TR" sz="2800" b="1" dirty="0">
              <a:solidFill>
                <a:srgbClr val="CC0000"/>
              </a:solidFill>
            </a:endParaRPr>
          </a:p>
        </p:txBody>
      </p:sp>
      <p:sp>
        <p:nvSpPr>
          <p:cNvPr id="19502" name="Text Box 46"/>
          <p:cNvSpPr txBox="1">
            <a:spLocks noChangeArrowheads="1"/>
          </p:cNvSpPr>
          <p:nvPr/>
        </p:nvSpPr>
        <p:spPr bwMode="auto">
          <a:xfrm>
            <a:off x="476720" y="643803"/>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keser</a:t>
            </a:r>
            <a:endParaRPr lang="tr-TR" sz="2800" b="1" dirty="0">
              <a:solidFill>
                <a:srgbClr val="CC0000"/>
              </a:solidFill>
            </a:endParaRPr>
          </a:p>
        </p:txBody>
      </p:sp>
      <p:sp>
        <p:nvSpPr>
          <p:cNvPr id="19503" name="Text Box 47"/>
          <p:cNvSpPr txBox="1">
            <a:spLocks noChangeArrowheads="1"/>
          </p:cNvSpPr>
          <p:nvPr/>
        </p:nvSpPr>
        <p:spPr bwMode="auto">
          <a:xfrm>
            <a:off x="6645780" y="721518"/>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sinek</a:t>
            </a:r>
            <a:endParaRPr lang="tr-TR" sz="2800" b="1" dirty="0">
              <a:solidFill>
                <a:srgbClr val="CC0000"/>
              </a:solidFill>
            </a:endParaRPr>
          </a:p>
        </p:txBody>
      </p:sp>
      <p:sp>
        <p:nvSpPr>
          <p:cNvPr id="19504" name="Text Box 48"/>
          <p:cNvSpPr txBox="1">
            <a:spLocks noChangeArrowheads="1"/>
          </p:cNvSpPr>
          <p:nvPr/>
        </p:nvSpPr>
        <p:spPr bwMode="auto">
          <a:xfrm>
            <a:off x="6746946" y="5732608"/>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Arda</a:t>
            </a:r>
            <a:endParaRPr lang="tr-TR" sz="2800" b="1" dirty="0">
              <a:solidFill>
                <a:srgbClr val="CC0000"/>
              </a:solidFill>
            </a:endParaRPr>
          </a:p>
        </p:txBody>
      </p:sp>
      <p:sp>
        <p:nvSpPr>
          <p:cNvPr id="19505" name="Text Box 49"/>
          <p:cNvSpPr txBox="1">
            <a:spLocks noChangeArrowheads="1"/>
          </p:cNvSpPr>
          <p:nvPr/>
        </p:nvSpPr>
        <p:spPr bwMode="auto">
          <a:xfrm>
            <a:off x="522976" y="570821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turta</a:t>
            </a:r>
            <a:endParaRPr lang="tr-TR" sz="2800" b="1" dirty="0">
              <a:solidFill>
                <a:srgbClr val="CC0000"/>
              </a:solidFill>
            </a:endParaRPr>
          </a:p>
        </p:txBody>
      </p:sp>
      <p:sp>
        <p:nvSpPr>
          <p:cNvPr id="19506" name="Text Box 50"/>
          <p:cNvSpPr txBox="1">
            <a:spLocks noChangeArrowheads="1"/>
          </p:cNvSpPr>
          <p:nvPr/>
        </p:nvSpPr>
        <p:spPr bwMode="auto">
          <a:xfrm>
            <a:off x="467723" y="662349"/>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atlet</a:t>
            </a:r>
            <a:endParaRPr lang="tr-TR" sz="2800" b="1" dirty="0">
              <a:solidFill>
                <a:srgbClr val="CC0000"/>
              </a:solidFill>
            </a:endParaRPr>
          </a:p>
        </p:txBody>
      </p:sp>
      <p:sp>
        <p:nvSpPr>
          <p:cNvPr id="19507" name="Text Box 51"/>
          <p:cNvSpPr txBox="1">
            <a:spLocks noChangeArrowheads="1"/>
          </p:cNvSpPr>
          <p:nvPr/>
        </p:nvSpPr>
        <p:spPr bwMode="auto">
          <a:xfrm>
            <a:off x="6671010" y="667036"/>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leylek</a:t>
            </a:r>
            <a:endParaRPr lang="tr-TR" sz="2800" b="1" dirty="0">
              <a:solidFill>
                <a:srgbClr val="CC0000"/>
              </a:solidFill>
            </a:endParaRPr>
          </a:p>
        </p:txBody>
      </p:sp>
      <p:sp>
        <p:nvSpPr>
          <p:cNvPr id="19508" name="Text Box 52"/>
          <p:cNvSpPr txBox="1">
            <a:spLocks noChangeArrowheads="1"/>
          </p:cNvSpPr>
          <p:nvPr/>
        </p:nvSpPr>
        <p:spPr bwMode="auto">
          <a:xfrm>
            <a:off x="6711220" y="5672811"/>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Alya</a:t>
            </a:r>
            <a:endParaRPr lang="tr-TR" sz="2800" b="1" dirty="0">
              <a:solidFill>
                <a:srgbClr val="CC0000"/>
              </a:solidFill>
            </a:endParaRPr>
          </a:p>
        </p:txBody>
      </p:sp>
      <p:sp>
        <p:nvSpPr>
          <p:cNvPr id="19509" name="Text Box 53"/>
          <p:cNvSpPr txBox="1">
            <a:spLocks noChangeArrowheads="1"/>
          </p:cNvSpPr>
          <p:nvPr/>
        </p:nvSpPr>
        <p:spPr bwMode="auto">
          <a:xfrm>
            <a:off x="534633" y="5733624"/>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omlet</a:t>
            </a:r>
            <a:endParaRPr lang="tr-TR" sz="2800" b="1" dirty="0">
              <a:solidFill>
                <a:srgbClr val="CC0000"/>
              </a:solidFill>
            </a:endParaRPr>
          </a:p>
        </p:txBody>
      </p:sp>
      <p:sp>
        <p:nvSpPr>
          <p:cNvPr id="19510" name="Text Box 54"/>
          <p:cNvSpPr txBox="1">
            <a:spLocks noChangeArrowheads="1"/>
          </p:cNvSpPr>
          <p:nvPr/>
        </p:nvSpPr>
        <p:spPr bwMode="auto">
          <a:xfrm>
            <a:off x="557825" y="665595"/>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alet</a:t>
            </a:r>
            <a:endParaRPr lang="tr-TR" sz="2800" b="1" dirty="0">
              <a:solidFill>
                <a:srgbClr val="CC0000"/>
              </a:solidFill>
            </a:endParaRPr>
          </a:p>
        </p:txBody>
      </p:sp>
      <p:sp>
        <p:nvSpPr>
          <p:cNvPr id="19511" name="Text Box 55"/>
          <p:cNvSpPr txBox="1">
            <a:spLocks noChangeArrowheads="1"/>
          </p:cNvSpPr>
          <p:nvPr/>
        </p:nvSpPr>
        <p:spPr bwMode="auto">
          <a:xfrm>
            <a:off x="6665319" y="692148"/>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kartal</a:t>
            </a:r>
            <a:endParaRPr lang="tr-TR" sz="2800" b="1" dirty="0">
              <a:solidFill>
                <a:srgbClr val="CC0000"/>
              </a:solidFill>
            </a:endParaRPr>
          </a:p>
        </p:txBody>
      </p:sp>
      <p:sp>
        <p:nvSpPr>
          <p:cNvPr id="19512" name="Text Box 56"/>
          <p:cNvSpPr txBox="1">
            <a:spLocks noChangeArrowheads="1"/>
          </p:cNvSpPr>
          <p:nvPr/>
        </p:nvSpPr>
        <p:spPr bwMode="auto">
          <a:xfrm>
            <a:off x="6716409" y="5727836"/>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Emin</a:t>
            </a:r>
            <a:endParaRPr lang="tr-TR" sz="2800" b="1" dirty="0">
              <a:solidFill>
                <a:srgbClr val="CC0000"/>
              </a:solidFill>
            </a:endParaRPr>
          </a:p>
        </p:txBody>
      </p:sp>
      <p:sp>
        <p:nvSpPr>
          <p:cNvPr id="19513" name="Text Box 57"/>
          <p:cNvSpPr txBox="1">
            <a:spLocks noChangeArrowheads="1"/>
          </p:cNvSpPr>
          <p:nvPr/>
        </p:nvSpPr>
        <p:spPr bwMode="auto">
          <a:xfrm>
            <a:off x="529758" y="5737298"/>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yumurta</a:t>
            </a:r>
            <a:endParaRPr lang="tr-TR" sz="2800" b="1" dirty="0">
              <a:solidFill>
                <a:srgbClr val="CC0000"/>
              </a:solidFill>
            </a:endParaRPr>
          </a:p>
        </p:txBody>
      </p:sp>
      <p:sp>
        <p:nvSpPr>
          <p:cNvPr id="19514" name="Text Box 58"/>
          <p:cNvSpPr txBox="1">
            <a:spLocks noChangeArrowheads="1"/>
          </p:cNvSpPr>
          <p:nvPr/>
        </p:nvSpPr>
        <p:spPr bwMode="auto">
          <a:xfrm>
            <a:off x="464842" y="61321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atkı</a:t>
            </a:r>
            <a:endParaRPr lang="tr-TR" sz="2800" b="1" dirty="0">
              <a:solidFill>
                <a:srgbClr val="CC0000"/>
              </a:solidFill>
            </a:endParaRPr>
          </a:p>
        </p:txBody>
      </p:sp>
      <p:sp>
        <p:nvSpPr>
          <p:cNvPr id="19515" name="Text Box 59"/>
          <p:cNvSpPr txBox="1">
            <a:spLocks noChangeArrowheads="1"/>
          </p:cNvSpPr>
          <p:nvPr/>
        </p:nvSpPr>
        <p:spPr bwMode="auto">
          <a:xfrm>
            <a:off x="6641253" y="731695"/>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inek</a:t>
            </a:r>
            <a:endParaRPr lang="tr-TR" sz="2800" b="1" dirty="0">
              <a:solidFill>
                <a:srgbClr val="CC0000"/>
              </a:solidFill>
            </a:endParaRPr>
          </a:p>
        </p:txBody>
      </p:sp>
      <p:sp>
        <p:nvSpPr>
          <p:cNvPr id="19516" name="Text Box 60"/>
          <p:cNvSpPr txBox="1">
            <a:spLocks noChangeArrowheads="1"/>
          </p:cNvSpPr>
          <p:nvPr/>
        </p:nvSpPr>
        <p:spPr bwMode="auto">
          <a:xfrm>
            <a:off x="6675958" y="5739823"/>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Emre</a:t>
            </a:r>
            <a:endParaRPr lang="tr-TR" sz="2800" b="1" dirty="0">
              <a:solidFill>
                <a:srgbClr val="CC0000"/>
              </a:solidFill>
            </a:endParaRPr>
          </a:p>
        </p:txBody>
      </p:sp>
      <p:sp>
        <p:nvSpPr>
          <p:cNvPr id="19517" name="Text Box 61"/>
          <p:cNvSpPr txBox="1">
            <a:spLocks noChangeArrowheads="1"/>
          </p:cNvSpPr>
          <p:nvPr/>
        </p:nvSpPr>
        <p:spPr bwMode="auto">
          <a:xfrm>
            <a:off x="474445" y="5733623"/>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salam</a:t>
            </a:r>
            <a:endParaRPr lang="tr-TR" sz="2800" b="1" dirty="0">
              <a:solidFill>
                <a:srgbClr val="CC0000"/>
              </a:solidFill>
            </a:endParaRPr>
          </a:p>
        </p:txBody>
      </p:sp>
      <p:sp>
        <p:nvSpPr>
          <p:cNvPr id="19518" name="Text Box 62"/>
          <p:cNvSpPr txBox="1">
            <a:spLocks noChangeArrowheads="1"/>
          </p:cNvSpPr>
          <p:nvPr/>
        </p:nvSpPr>
        <p:spPr bwMode="auto">
          <a:xfrm>
            <a:off x="476720" y="61321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etek</a:t>
            </a:r>
            <a:endParaRPr lang="tr-TR" sz="2800" b="1" dirty="0">
              <a:solidFill>
                <a:srgbClr val="CC0000"/>
              </a:solidFill>
            </a:endParaRPr>
          </a:p>
        </p:txBody>
      </p:sp>
      <p:sp>
        <p:nvSpPr>
          <p:cNvPr id="19519" name="Text Box 63"/>
          <p:cNvSpPr txBox="1">
            <a:spLocks noChangeArrowheads="1"/>
          </p:cNvSpPr>
          <p:nvPr/>
        </p:nvSpPr>
        <p:spPr bwMode="auto">
          <a:xfrm>
            <a:off x="6731794" y="721517"/>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koyun</a:t>
            </a:r>
            <a:endParaRPr lang="tr-TR" sz="2800" b="1" dirty="0">
              <a:solidFill>
                <a:srgbClr val="CC0000"/>
              </a:solidFill>
            </a:endParaRPr>
          </a:p>
        </p:txBody>
      </p:sp>
      <p:sp>
        <p:nvSpPr>
          <p:cNvPr id="19520" name="Text Box 64"/>
          <p:cNvSpPr txBox="1">
            <a:spLocks noChangeArrowheads="1"/>
          </p:cNvSpPr>
          <p:nvPr/>
        </p:nvSpPr>
        <p:spPr bwMode="auto">
          <a:xfrm>
            <a:off x="6693874" y="5737299"/>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Samet</a:t>
            </a:r>
            <a:endParaRPr lang="tr-TR" sz="2800" b="1" dirty="0">
              <a:solidFill>
                <a:srgbClr val="CC0000"/>
              </a:solidFill>
            </a:endParaRPr>
          </a:p>
        </p:txBody>
      </p:sp>
      <p:sp>
        <p:nvSpPr>
          <p:cNvPr id="19521" name="Text Box 65"/>
          <p:cNvSpPr txBox="1">
            <a:spLocks noChangeArrowheads="1"/>
          </p:cNvSpPr>
          <p:nvPr/>
        </p:nvSpPr>
        <p:spPr bwMode="auto">
          <a:xfrm>
            <a:off x="464844" y="5732609"/>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sosis</a:t>
            </a:r>
            <a:endParaRPr lang="tr-TR" sz="2800" b="1" dirty="0">
              <a:solidFill>
                <a:srgbClr val="CC0000"/>
              </a:solidFill>
            </a:endParaRPr>
          </a:p>
        </p:txBody>
      </p:sp>
      <p:sp>
        <p:nvSpPr>
          <p:cNvPr id="19522" name="Text Box 66"/>
          <p:cNvSpPr txBox="1">
            <a:spLocks noChangeArrowheads="1"/>
          </p:cNvSpPr>
          <p:nvPr/>
        </p:nvSpPr>
        <p:spPr bwMode="auto">
          <a:xfrm>
            <a:off x="447269" y="643803"/>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yelek</a:t>
            </a:r>
            <a:endParaRPr lang="tr-TR" sz="2800" b="1" dirty="0">
              <a:solidFill>
                <a:srgbClr val="CC0000"/>
              </a:solidFill>
            </a:endParaRPr>
          </a:p>
        </p:txBody>
      </p:sp>
      <p:sp>
        <p:nvSpPr>
          <p:cNvPr id="19523" name="Text Box 67"/>
          <p:cNvSpPr txBox="1">
            <a:spLocks noChangeArrowheads="1"/>
          </p:cNvSpPr>
          <p:nvPr/>
        </p:nvSpPr>
        <p:spPr bwMode="auto">
          <a:xfrm>
            <a:off x="6701494" y="5715576"/>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Sariye</a:t>
            </a:r>
            <a:endParaRPr lang="tr-TR" sz="2800" b="1" dirty="0">
              <a:solidFill>
                <a:srgbClr val="CC0000"/>
              </a:solidFill>
            </a:endParaRPr>
          </a:p>
        </p:txBody>
      </p:sp>
      <p:sp>
        <p:nvSpPr>
          <p:cNvPr id="19524" name="Text Box 68"/>
          <p:cNvSpPr txBox="1">
            <a:spLocks noChangeArrowheads="1"/>
          </p:cNvSpPr>
          <p:nvPr/>
        </p:nvSpPr>
        <p:spPr bwMode="auto">
          <a:xfrm>
            <a:off x="447268" y="64732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mont</a:t>
            </a:r>
            <a:endParaRPr lang="tr-TR" sz="2800" b="1" dirty="0">
              <a:solidFill>
                <a:srgbClr val="CC0000"/>
              </a:solidFill>
            </a:endParaRPr>
          </a:p>
        </p:txBody>
      </p:sp>
      <p:sp>
        <p:nvSpPr>
          <p:cNvPr id="19525" name="Text Box 69"/>
          <p:cNvSpPr txBox="1">
            <a:spLocks noChangeArrowheads="1"/>
          </p:cNvSpPr>
          <p:nvPr/>
        </p:nvSpPr>
        <p:spPr bwMode="auto">
          <a:xfrm>
            <a:off x="6743824" y="5743712"/>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Nesrin</a:t>
            </a:r>
            <a:endParaRPr lang="tr-TR" sz="2800" b="1" dirty="0">
              <a:solidFill>
                <a:srgbClr val="CC0000"/>
              </a:solidFill>
            </a:endParaRPr>
          </a:p>
        </p:txBody>
      </p:sp>
      <p:sp>
        <p:nvSpPr>
          <p:cNvPr id="19526" name="Text Box 70"/>
          <p:cNvSpPr txBox="1">
            <a:spLocks noChangeArrowheads="1"/>
          </p:cNvSpPr>
          <p:nvPr/>
        </p:nvSpPr>
        <p:spPr bwMode="auto">
          <a:xfrm>
            <a:off x="476720" y="597983"/>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manto</a:t>
            </a:r>
            <a:endParaRPr lang="tr-TR" sz="2800" b="1" dirty="0">
              <a:solidFill>
                <a:srgbClr val="CC0000"/>
              </a:solidFill>
            </a:endParaRPr>
          </a:p>
        </p:txBody>
      </p:sp>
      <p:sp>
        <p:nvSpPr>
          <p:cNvPr id="19527" name="Text Box 71"/>
          <p:cNvSpPr txBox="1">
            <a:spLocks noChangeArrowheads="1"/>
          </p:cNvSpPr>
          <p:nvPr/>
        </p:nvSpPr>
        <p:spPr bwMode="auto">
          <a:xfrm>
            <a:off x="6701672" y="5727836"/>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Nur</a:t>
            </a:r>
            <a:endParaRPr lang="tr-TR" sz="2800" b="1" dirty="0">
              <a:solidFill>
                <a:srgbClr val="CC0000"/>
              </a:solidFill>
            </a:endParaRPr>
          </a:p>
        </p:txBody>
      </p:sp>
      <p:sp>
        <p:nvSpPr>
          <p:cNvPr id="19528" name="Text Box 72"/>
          <p:cNvSpPr txBox="1">
            <a:spLocks noChangeArrowheads="1"/>
          </p:cNvSpPr>
          <p:nvPr/>
        </p:nvSpPr>
        <p:spPr bwMode="auto">
          <a:xfrm>
            <a:off x="440131" y="64380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kot</a:t>
            </a:r>
            <a:endParaRPr lang="tr-TR" sz="2800" b="1" dirty="0">
              <a:solidFill>
                <a:srgbClr val="CC0000"/>
              </a:solidFill>
            </a:endParaRPr>
          </a:p>
        </p:txBody>
      </p:sp>
      <p:sp>
        <p:nvSpPr>
          <p:cNvPr id="19529" name="Text Box 73"/>
          <p:cNvSpPr txBox="1">
            <a:spLocks noChangeArrowheads="1"/>
          </p:cNvSpPr>
          <p:nvPr/>
        </p:nvSpPr>
        <p:spPr bwMode="auto">
          <a:xfrm>
            <a:off x="6718227" y="5767944"/>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Didem</a:t>
            </a:r>
            <a:endParaRPr lang="tr-TR" sz="2800" b="1" dirty="0">
              <a:solidFill>
                <a:srgbClr val="CC0000"/>
              </a:solidFill>
            </a:endParaRPr>
          </a:p>
        </p:txBody>
      </p:sp>
      <p:sp>
        <p:nvSpPr>
          <p:cNvPr id="19530" name="Text Box 74"/>
          <p:cNvSpPr txBox="1">
            <a:spLocks noChangeArrowheads="1"/>
          </p:cNvSpPr>
          <p:nvPr/>
        </p:nvSpPr>
        <p:spPr bwMode="auto">
          <a:xfrm>
            <a:off x="467722" y="631449"/>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kasket</a:t>
            </a:r>
            <a:endParaRPr lang="tr-TR" sz="2800" b="1" dirty="0">
              <a:solidFill>
                <a:srgbClr val="CC0000"/>
              </a:solidFill>
            </a:endParaRPr>
          </a:p>
        </p:txBody>
      </p:sp>
      <p:sp>
        <p:nvSpPr>
          <p:cNvPr id="19531" name="Text Box 75"/>
          <p:cNvSpPr txBox="1">
            <a:spLocks noChangeArrowheads="1"/>
          </p:cNvSpPr>
          <p:nvPr/>
        </p:nvSpPr>
        <p:spPr bwMode="auto">
          <a:xfrm>
            <a:off x="6675958" y="5710878"/>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Adem</a:t>
            </a:r>
            <a:endParaRPr lang="tr-TR" sz="2800" b="1" dirty="0">
              <a:solidFill>
                <a:srgbClr val="CC0000"/>
              </a:solidFill>
            </a:endParaRPr>
          </a:p>
        </p:txBody>
      </p:sp>
      <p:sp>
        <p:nvSpPr>
          <p:cNvPr id="19532" name="Text Box 76"/>
          <p:cNvSpPr txBox="1">
            <a:spLocks noChangeArrowheads="1"/>
          </p:cNvSpPr>
          <p:nvPr/>
        </p:nvSpPr>
        <p:spPr bwMode="auto">
          <a:xfrm>
            <a:off x="476720" y="609886"/>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maske</a:t>
            </a:r>
            <a:endParaRPr lang="tr-TR" sz="2800" b="1" dirty="0">
              <a:solidFill>
                <a:srgbClr val="CC0000"/>
              </a:solidFill>
            </a:endParaRPr>
          </a:p>
        </p:txBody>
      </p:sp>
      <p:sp>
        <p:nvSpPr>
          <p:cNvPr id="19533" name="Text Box 77"/>
          <p:cNvSpPr txBox="1">
            <a:spLocks noChangeArrowheads="1"/>
          </p:cNvSpPr>
          <p:nvPr/>
        </p:nvSpPr>
        <p:spPr bwMode="auto">
          <a:xfrm>
            <a:off x="6732588" y="5732610"/>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Derin</a:t>
            </a:r>
            <a:endParaRPr lang="tr-TR" sz="2800" b="1" dirty="0">
              <a:solidFill>
                <a:srgbClr val="CC0000"/>
              </a:solidFill>
            </a:endParaRPr>
          </a:p>
        </p:txBody>
      </p:sp>
      <p:sp>
        <p:nvSpPr>
          <p:cNvPr id="19534" name="Text Box 78"/>
          <p:cNvSpPr txBox="1">
            <a:spLocks noChangeArrowheads="1"/>
          </p:cNvSpPr>
          <p:nvPr/>
        </p:nvSpPr>
        <p:spPr bwMode="auto">
          <a:xfrm>
            <a:off x="465348" y="597982"/>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kamyon</a:t>
            </a:r>
            <a:endParaRPr lang="tr-TR" sz="2800" b="1" dirty="0">
              <a:solidFill>
                <a:srgbClr val="CC0000"/>
              </a:solidFill>
            </a:endParaRPr>
          </a:p>
        </p:txBody>
      </p:sp>
      <p:sp>
        <p:nvSpPr>
          <p:cNvPr id="19535" name="Text Box 79"/>
          <p:cNvSpPr txBox="1">
            <a:spLocks noChangeArrowheads="1"/>
          </p:cNvSpPr>
          <p:nvPr/>
        </p:nvSpPr>
        <p:spPr bwMode="auto">
          <a:xfrm>
            <a:off x="6734139" y="5784712"/>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Murat</a:t>
            </a:r>
            <a:endParaRPr lang="tr-TR" sz="2800" b="1" dirty="0">
              <a:solidFill>
                <a:srgbClr val="CC0000"/>
              </a:solidFill>
            </a:endParaRPr>
          </a:p>
        </p:txBody>
      </p:sp>
      <p:sp>
        <p:nvSpPr>
          <p:cNvPr id="19536" name="Text Box 80"/>
          <p:cNvSpPr txBox="1">
            <a:spLocks noChangeArrowheads="1"/>
          </p:cNvSpPr>
          <p:nvPr/>
        </p:nvSpPr>
        <p:spPr bwMode="auto">
          <a:xfrm>
            <a:off x="488162" y="61321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tır</a:t>
            </a:r>
            <a:endParaRPr lang="tr-TR" sz="2800" b="1" dirty="0">
              <a:solidFill>
                <a:srgbClr val="CC0000"/>
              </a:solidFill>
            </a:endParaRPr>
          </a:p>
        </p:txBody>
      </p:sp>
      <p:sp>
        <p:nvSpPr>
          <p:cNvPr id="19537" name="Text Box 81"/>
          <p:cNvSpPr txBox="1">
            <a:spLocks noChangeArrowheads="1"/>
          </p:cNvSpPr>
          <p:nvPr/>
        </p:nvSpPr>
        <p:spPr bwMode="auto">
          <a:xfrm>
            <a:off x="6693863" y="5727836"/>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Kerem</a:t>
            </a:r>
            <a:endParaRPr lang="tr-TR" sz="2800" b="1" dirty="0">
              <a:solidFill>
                <a:srgbClr val="CC0000"/>
              </a:solidFill>
            </a:endParaRPr>
          </a:p>
        </p:txBody>
      </p:sp>
      <p:sp>
        <p:nvSpPr>
          <p:cNvPr id="19538" name="Text Box 82"/>
          <p:cNvSpPr txBox="1">
            <a:spLocks noChangeArrowheads="1"/>
          </p:cNvSpPr>
          <p:nvPr/>
        </p:nvSpPr>
        <p:spPr bwMode="auto">
          <a:xfrm>
            <a:off x="481666" y="630006"/>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traktör</a:t>
            </a:r>
            <a:endParaRPr lang="tr-TR" sz="2800" b="1" dirty="0">
              <a:solidFill>
                <a:srgbClr val="CC0000"/>
              </a:solidFill>
            </a:endParaRPr>
          </a:p>
        </p:txBody>
      </p:sp>
      <p:sp>
        <p:nvSpPr>
          <p:cNvPr id="19539" name="Text Box 83"/>
          <p:cNvSpPr txBox="1">
            <a:spLocks noChangeArrowheads="1"/>
          </p:cNvSpPr>
          <p:nvPr/>
        </p:nvSpPr>
        <p:spPr bwMode="auto">
          <a:xfrm>
            <a:off x="6705437" y="5697531"/>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Kemal</a:t>
            </a:r>
            <a:endParaRPr lang="tr-TR" sz="2800" b="1" dirty="0">
              <a:solidFill>
                <a:srgbClr val="CC0000"/>
              </a:solidFill>
            </a:endParaRPr>
          </a:p>
        </p:txBody>
      </p:sp>
      <p:sp>
        <p:nvSpPr>
          <p:cNvPr id="19540" name="Text Box 84"/>
          <p:cNvSpPr txBox="1">
            <a:spLocks noChangeArrowheads="1"/>
          </p:cNvSpPr>
          <p:nvPr/>
        </p:nvSpPr>
        <p:spPr bwMode="auto">
          <a:xfrm>
            <a:off x="509585" y="690706"/>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yelken</a:t>
            </a:r>
            <a:endParaRPr lang="tr-TR" sz="2800" b="1" dirty="0">
              <a:solidFill>
                <a:srgbClr val="CC0000"/>
              </a:solidFill>
            </a:endParaRPr>
          </a:p>
        </p:txBody>
      </p:sp>
      <p:sp>
        <p:nvSpPr>
          <p:cNvPr id="19541" name="Text Box 85"/>
          <p:cNvSpPr txBox="1">
            <a:spLocks noChangeArrowheads="1"/>
          </p:cNvSpPr>
          <p:nvPr/>
        </p:nvSpPr>
        <p:spPr bwMode="auto">
          <a:xfrm>
            <a:off x="6743982" y="5743714"/>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Damla</a:t>
            </a:r>
            <a:endParaRPr lang="tr-TR" sz="2800" b="1" dirty="0">
              <a:solidFill>
                <a:srgbClr val="CC0000"/>
              </a:solidFill>
            </a:endParaRPr>
          </a:p>
        </p:txBody>
      </p:sp>
      <p:sp>
        <p:nvSpPr>
          <p:cNvPr id="19542" name="Text Box 86"/>
          <p:cNvSpPr txBox="1">
            <a:spLocks noChangeArrowheads="1"/>
          </p:cNvSpPr>
          <p:nvPr/>
        </p:nvSpPr>
        <p:spPr bwMode="auto">
          <a:xfrm>
            <a:off x="492741" y="656718"/>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tekne</a:t>
            </a:r>
            <a:endParaRPr lang="tr-TR" sz="2800" b="1" dirty="0">
              <a:solidFill>
                <a:srgbClr val="CC0000"/>
              </a:solidFill>
            </a:endParaRPr>
          </a:p>
        </p:txBody>
      </p:sp>
      <p:sp>
        <p:nvSpPr>
          <p:cNvPr id="19543" name="Text Box 87"/>
          <p:cNvSpPr txBox="1">
            <a:spLocks noChangeArrowheads="1"/>
          </p:cNvSpPr>
          <p:nvPr/>
        </p:nvSpPr>
        <p:spPr bwMode="auto">
          <a:xfrm>
            <a:off x="6711220" y="5728455"/>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Doruk</a:t>
            </a:r>
            <a:endParaRPr lang="tr-TR" sz="2800" b="1" dirty="0">
              <a:solidFill>
                <a:srgbClr val="CC0000"/>
              </a:solidFill>
            </a:endParaRPr>
          </a:p>
        </p:txBody>
      </p:sp>
      <p:sp>
        <p:nvSpPr>
          <p:cNvPr id="19544" name="Text Box 88"/>
          <p:cNvSpPr txBox="1">
            <a:spLocks noChangeArrowheads="1"/>
          </p:cNvSpPr>
          <p:nvPr/>
        </p:nvSpPr>
        <p:spPr bwMode="auto">
          <a:xfrm>
            <a:off x="461657" y="668913"/>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yat</a:t>
            </a:r>
            <a:endParaRPr lang="tr-TR" sz="2800" b="1" dirty="0">
              <a:solidFill>
                <a:srgbClr val="CC0000"/>
              </a:solidFill>
            </a:endParaRPr>
          </a:p>
        </p:txBody>
      </p:sp>
      <p:sp>
        <p:nvSpPr>
          <p:cNvPr id="19545" name="Text Box 89"/>
          <p:cNvSpPr txBox="1">
            <a:spLocks noChangeArrowheads="1"/>
          </p:cNvSpPr>
          <p:nvPr/>
        </p:nvSpPr>
        <p:spPr bwMode="auto">
          <a:xfrm>
            <a:off x="6738897" y="5743712"/>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Duru</a:t>
            </a:r>
            <a:endParaRPr lang="tr-TR" sz="2800" b="1" dirty="0">
              <a:solidFill>
                <a:srgbClr val="CC0000"/>
              </a:solidFill>
            </a:endParaRPr>
          </a:p>
        </p:txBody>
      </p:sp>
      <p:sp>
        <p:nvSpPr>
          <p:cNvPr id="19546" name="Text Box 90"/>
          <p:cNvSpPr txBox="1">
            <a:spLocks noChangeArrowheads="1"/>
          </p:cNvSpPr>
          <p:nvPr/>
        </p:nvSpPr>
        <p:spPr bwMode="auto">
          <a:xfrm>
            <a:off x="440130" y="647319"/>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sal</a:t>
            </a:r>
            <a:endParaRPr lang="tr-TR" sz="2800" b="1" dirty="0">
              <a:solidFill>
                <a:srgbClr val="CC0000"/>
              </a:solidFill>
            </a:endParaRPr>
          </a:p>
        </p:txBody>
      </p:sp>
      <p:sp>
        <p:nvSpPr>
          <p:cNvPr id="19547" name="Text Box 91"/>
          <p:cNvSpPr txBox="1">
            <a:spLocks noChangeArrowheads="1"/>
          </p:cNvSpPr>
          <p:nvPr/>
        </p:nvSpPr>
        <p:spPr bwMode="auto">
          <a:xfrm>
            <a:off x="6676659" y="5726616"/>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Ömer</a:t>
            </a:r>
            <a:endParaRPr lang="tr-TR" sz="2800" b="1" dirty="0">
              <a:solidFill>
                <a:srgbClr val="CC0000"/>
              </a:solidFill>
            </a:endParaRPr>
          </a:p>
        </p:txBody>
      </p:sp>
      <p:sp>
        <p:nvSpPr>
          <p:cNvPr id="19548" name="Text Box 92"/>
          <p:cNvSpPr txBox="1">
            <a:spLocks noChangeArrowheads="1"/>
          </p:cNvSpPr>
          <p:nvPr/>
        </p:nvSpPr>
        <p:spPr bwMode="auto">
          <a:xfrm>
            <a:off x="486429" y="61321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bot</a:t>
            </a:r>
            <a:endParaRPr lang="tr-TR" sz="2800" b="1" dirty="0">
              <a:solidFill>
                <a:srgbClr val="CC0000"/>
              </a:solidFill>
            </a:endParaRPr>
          </a:p>
        </p:txBody>
      </p:sp>
      <p:sp>
        <p:nvSpPr>
          <p:cNvPr id="19549" name="Text Box 93"/>
          <p:cNvSpPr txBox="1">
            <a:spLocks noChangeArrowheads="1"/>
          </p:cNvSpPr>
          <p:nvPr/>
        </p:nvSpPr>
        <p:spPr bwMode="auto">
          <a:xfrm>
            <a:off x="6718821" y="5743712"/>
            <a:ext cx="1871662" cy="519112"/>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Önder</a:t>
            </a:r>
            <a:endParaRPr lang="tr-TR" sz="2800" b="1" dirty="0">
              <a:solidFill>
                <a:srgbClr val="CC0000"/>
              </a:solidFill>
            </a:endParaRPr>
          </a:p>
        </p:txBody>
      </p:sp>
      <p:sp>
        <p:nvSpPr>
          <p:cNvPr id="19550" name="Text Box 94"/>
          <p:cNvSpPr txBox="1">
            <a:spLocks noChangeArrowheads="1"/>
          </p:cNvSpPr>
          <p:nvPr/>
        </p:nvSpPr>
        <p:spPr bwMode="auto">
          <a:xfrm>
            <a:off x="539750" y="662348"/>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araba</a:t>
            </a:r>
            <a:endParaRPr lang="tr-TR" sz="2800" b="1" dirty="0">
              <a:solidFill>
                <a:srgbClr val="CC0000"/>
              </a:solidFill>
            </a:endParaRPr>
          </a:p>
        </p:txBody>
      </p:sp>
      <p:sp>
        <p:nvSpPr>
          <p:cNvPr id="19551" name="Text Box 95"/>
          <p:cNvSpPr txBox="1">
            <a:spLocks noChangeArrowheads="1"/>
          </p:cNvSpPr>
          <p:nvPr/>
        </p:nvSpPr>
        <p:spPr bwMode="auto">
          <a:xfrm>
            <a:off x="6718227" y="5734663"/>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Öner</a:t>
            </a:r>
            <a:endParaRPr lang="tr-TR" sz="2800" b="1" dirty="0">
              <a:solidFill>
                <a:srgbClr val="CC0000"/>
              </a:solidFill>
            </a:endParaRPr>
          </a:p>
        </p:txBody>
      </p:sp>
      <p:sp>
        <p:nvSpPr>
          <p:cNvPr id="19552" name="Text Box 96"/>
          <p:cNvSpPr txBox="1">
            <a:spLocks noChangeArrowheads="1"/>
          </p:cNvSpPr>
          <p:nvPr/>
        </p:nvSpPr>
        <p:spPr bwMode="auto">
          <a:xfrm>
            <a:off x="6689996" y="715684"/>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arı</a:t>
            </a:r>
            <a:endParaRPr lang="tr-TR" sz="2800" b="1" dirty="0">
              <a:solidFill>
                <a:srgbClr val="CC0000"/>
              </a:solidFill>
            </a:endParaRPr>
          </a:p>
        </p:txBody>
      </p:sp>
      <p:sp>
        <p:nvSpPr>
          <p:cNvPr id="19553" name="Text Box 97"/>
          <p:cNvSpPr txBox="1">
            <a:spLocks noChangeArrowheads="1"/>
          </p:cNvSpPr>
          <p:nvPr/>
        </p:nvSpPr>
        <p:spPr bwMode="auto">
          <a:xfrm>
            <a:off x="474445" y="5743713"/>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sos</a:t>
            </a:r>
            <a:endParaRPr lang="tr-TR" sz="2800" b="1" dirty="0">
              <a:solidFill>
                <a:srgbClr val="CC0000"/>
              </a:solidFill>
            </a:endParaRPr>
          </a:p>
        </p:txBody>
      </p:sp>
      <p:sp>
        <p:nvSpPr>
          <p:cNvPr id="19554" name="Text Box 98"/>
          <p:cNvSpPr txBox="1">
            <a:spLocks noChangeArrowheads="1"/>
          </p:cNvSpPr>
          <p:nvPr/>
        </p:nvSpPr>
        <p:spPr bwMode="auto">
          <a:xfrm>
            <a:off x="6759681" y="698868"/>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it</a:t>
            </a:r>
            <a:endParaRPr lang="tr-TR" sz="2800" b="1" dirty="0">
              <a:solidFill>
                <a:srgbClr val="CC0000"/>
              </a:solidFill>
            </a:endParaRPr>
          </a:p>
        </p:txBody>
      </p:sp>
      <p:sp>
        <p:nvSpPr>
          <p:cNvPr id="19555" name="Text Box 99"/>
          <p:cNvSpPr txBox="1">
            <a:spLocks noChangeArrowheads="1"/>
          </p:cNvSpPr>
          <p:nvPr/>
        </p:nvSpPr>
        <p:spPr bwMode="auto">
          <a:xfrm>
            <a:off x="500948" y="570821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makarna</a:t>
            </a:r>
            <a:endParaRPr lang="tr-TR" sz="2800" b="1" dirty="0">
              <a:solidFill>
                <a:srgbClr val="CC0000"/>
              </a:solidFill>
            </a:endParaRPr>
          </a:p>
        </p:txBody>
      </p:sp>
      <p:sp>
        <p:nvSpPr>
          <p:cNvPr id="19556" name="Text Box 100"/>
          <p:cNvSpPr txBox="1">
            <a:spLocks noChangeArrowheads="1"/>
          </p:cNvSpPr>
          <p:nvPr/>
        </p:nvSpPr>
        <p:spPr bwMode="auto">
          <a:xfrm>
            <a:off x="6693863" y="727042"/>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katır</a:t>
            </a:r>
            <a:endParaRPr lang="tr-TR" sz="2800" b="1" dirty="0">
              <a:solidFill>
                <a:srgbClr val="CC0000"/>
              </a:solidFill>
            </a:endParaRPr>
          </a:p>
        </p:txBody>
      </p:sp>
      <p:sp>
        <p:nvSpPr>
          <p:cNvPr id="19557" name="Text Box 101"/>
          <p:cNvSpPr txBox="1">
            <a:spLocks noChangeArrowheads="1"/>
          </p:cNvSpPr>
          <p:nvPr/>
        </p:nvSpPr>
        <p:spPr bwMode="auto">
          <a:xfrm>
            <a:off x="509151" y="5707291"/>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mantı</a:t>
            </a:r>
            <a:endParaRPr lang="tr-TR" sz="2800" b="1" dirty="0">
              <a:solidFill>
                <a:srgbClr val="CC0000"/>
              </a:solidFill>
            </a:endParaRPr>
          </a:p>
        </p:txBody>
      </p:sp>
      <p:sp>
        <p:nvSpPr>
          <p:cNvPr id="19558" name="Text Box 102"/>
          <p:cNvSpPr txBox="1">
            <a:spLocks noChangeArrowheads="1"/>
          </p:cNvSpPr>
          <p:nvPr/>
        </p:nvSpPr>
        <p:spPr bwMode="auto">
          <a:xfrm>
            <a:off x="6655033" y="698867"/>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tosun</a:t>
            </a:r>
            <a:endParaRPr lang="tr-TR" sz="2800" b="1" dirty="0">
              <a:solidFill>
                <a:srgbClr val="CC0000"/>
              </a:solidFill>
            </a:endParaRPr>
          </a:p>
        </p:txBody>
      </p:sp>
      <p:sp>
        <p:nvSpPr>
          <p:cNvPr id="19559" name="Text Box 103"/>
          <p:cNvSpPr txBox="1">
            <a:spLocks noChangeArrowheads="1"/>
          </p:cNvSpPr>
          <p:nvPr/>
        </p:nvSpPr>
        <p:spPr bwMode="auto">
          <a:xfrm>
            <a:off x="498465" y="5694724"/>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dolma</a:t>
            </a:r>
            <a:endParaRPr lang="tr-TR" sz="2800" b="1" dirty="0">
              <a:solidFill>
                <a:srgbClr val="CC0000"/>
              </a:solidFill>
            </a:endParaRPr>
          </a:p>
        </p:txBody>
      </p:sp>
      <p:sp>
        <p:nvSpPr>
          <p:cNvPr id="19560" name="Text Box 104"/>
          <p:cNvSpPr txBox="1">
            <a:spLocks noChangeArrowheads="1"/>
          </p:cNvSpPr>
          <p:nvPr/>
        </p:nvSpPr>
        <p:spPr bwMode="auto">
          <a:xfrm>
            <a:off x="6660026" y="674542"/>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tay</a:t>
            </a:r>
            <a:endParaRPr lang="tr-TR" sz="2800" b="1" dirty="0">
              <a:solidFill>
                <a:srgbClr val="CC0000"/>
              </a:solidFill>
            </a:endParaRPr>
          </a:p>
        </p:txBody>
      </p:sp>
      <p:sp>
        <p:nvSpPr>
          <p:cNvPr id="19561" name="Text Box 105"/>
          <p:cNvSpPr txBox="1">
            <a:spLocks noChangeArrowheads="1"/>
          </p:cNvSpPr>
          <p:nvPr/>
        </p:nvSpPr>
        <p:spPr bwMode="auto">
          <a:xfrm>
            <a:off x="464843" y="5733624"/>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sarma</a:t>
            </a:r>
            <a:endParaRPr lang="tr-TR" sz="2800" b="1" dirty="0">
              <a:solidFill>
                <a:srgbClr val="CC0000"/>
              </a:solidFill>
            </a:endParaRPr>
          </a:p>
        </p:txBody>
      </p:sp>
      <p:sp>
        <p:nvSpPr>
          <p:cNvPr id="19562" name="Text Box 106"/>
          <p:cNvSpPr txBox="1">
            <a:spLocks noChangeArrowheads="1"/>
          </p:cNvSpPr>
          <p:nvPr/>
        </p:nvSpPr>
        <p:spPr bwMode="auto">
          <a:xfrm>
            <a:off x="6610891" y="750632"/>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ördek</a:t>
            </a:r>
            <a:endParaRPr lang="tr-TR" sz="2800" b="1" dirty="0">
              <a:solidFill>
                <a:srgbClr val="CC0000"/>
              </a:solidFill>
            </a:endParaRPr>
          </a:p>
        </p:txBody>
      </p:sp>
      <p:sp>
        <p:nvSpPr>
          <p:cNvPr id="19563" name="Text Box 107"/>
          <p:cNvSpPr txBox="1">
            <a:spLocks noChangeArrowheads="1"/>
          </p:cNvSpPr>
          <p:nvPr/>
        </p:nvSpPr>
        <p:spPr bwMode="auto">
          <a:xfrm>
            <a:off x="488162" y="5743712"/>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sote</a:t>
            </a:r>
            <a:endParaRPr lang="tr-TR" sz="2800" b="1" dirty="0">
              <a:solidFill>
                <a:srgbClr val="CC0000"/>
              </a:solidFill>
            </a:endParaRPr>
          </a:p>
        </p:txBody>
      </p:sp>
      <p:sp>
        <p:nvSpPr>
          <p:cNvPr id="19564" name="Text Box 108"/>
          <p:cNvSpPr txBox="1">
            <a:spLocks noChangeArrowheads="1"/>
          </p:cNvSpPr>
          <p:nvPr/>
        </p:nvSpPr>
        <p:spPr bwMode="auto">
          <a:xfrm>
            <a:off x="6588125" y="772758"/>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manda</a:t>
            </a:r>
            <a:endParaRPr lang="tr-TR" sz="2800" b="1" dirty="0">
              <a:solidFill>
                <a:srgbClr val="CC0000"/>
              </a:solidFill>
            </a:endParaRPr>
          </a:p>
        </p:txBody>
      </p:sp>
      <p:sp>
        <p:nvSpPr>
          <p:cNvPr id="19565" name="Text Box 109"/>
          <p:cNvSpPr txBox="1">
            <a:spLocks noChangeArrowheads="1"/>
          </p:cNvSpPr>
          <p:nvPr/>
        </p:nvSpPr>
        <p:spPr bwMode="auto">
          <a:xfrm>
            <a:off x="522975" y="5708210"/>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kısır</a:t>
            </a:r>
            <a:endParaRPr lang="tr-TR" sz="2800" b="1" dirty="0">
              <a:solidFill>
                <a:srgbClr val="CC0000"/>
              </a:solidFill>
            </a:endParaRPr>
          </a:p>
        </p:txBody>
      </p:sp>
      <p:sp>
        <p:nvSpPr>
          <p:cNvPr id="19566" name="Text Box 110"/>
          <p:cNvSpPr txBox="1">
            <a:spLocks noChangeArrowheads="1"/>
          </p:cNvSpPr>
          <p:nvPr/>
        </p:nvSpPr>
        <p:spPr bwMode="auto">
          <a:xfrm>
            <a:off x="6733952" y="731694"/>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kelebek</a:t>
            </a:r>
            <a:endParaRPr lang="tr-TR" sz="2800" b="1" dirty="0">
              <a:solidFill>
                <a:srgbClr val="CC0000"/>
              </a:solidFill>
            </a:endParaRPr>
          </a:p>
        </p:txBody>
      </p:sp>
      <p:sp>
        <p:nvSpPr>
          <p:cNvPr id="19567" name="Text Box 111"/>
          <p:cNvSpPr txBox="1">
            <a:spLocks noChangeArrowheads="1"/>
          </p:cNvSpPr>
          <p:nvPr/>
        </p:nvSpPr>
        <p:spPr bwMode="auto">
          <a:xfrm>
            <a:off x="518428" y="5732608"/>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et</a:t>
            </a:r>
            <a:endParaRPr lang="tr-TR" sz="2800" b="1" dirty="0">
              <a:solidFill>
                <a:srgbClr val="CC0000"/>
              </a:solidFill>
            </a:endParaRPr>
          </a:p>
        </p:txBody>
      </p:sp>
      <p:sp>
        <p:nvSpPr>
          <p:cNvPr id="19568" name="Text Box 112"/>
          <p:cNvSpPr txBox="1">
            <a:spLocks noChangeArrowheads="1"/>
          </p:cNvSpPr>
          <p:nvPr/>
        </p:nvSpPr>
        <p:spPr bwMode="auto">
          <a:xfrm>
            <a:off x="6675958" y="721516"/>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eşek</a:t>
            </a:r>
            <a:endParaRPr lang="tr-TR" sz="2800" b="1" dirty="0">
              <a:solidFill>
                <a:srgbClr val="CC0000"/>
              </a:solidFill>
            </a:endParaRPr>
          </a:p>
        </p:txBody>
      </p:sp>
      <p:sp>
        <p:nvSpPr>
          <p:cNvPr id="19569" name="Text Box 113"/>
          <p:cNvSpPr txBox="1">
            <a:spLocks noChangeArrowheads="1"/>
          </p:cNvSpPr>
          <p:nvPr/>
        </p:nvSpPr>
        <p:spPr bwMode="auto">
          <a:xfrm>
            <a:off x="481667" y="5752918"/>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kıyma</a:t>
            </a:r>
            <a:endParaRPr lang="tr-TR" sz="2800" b="1" dirty="0">
              <a:solidFill>
                <a:srgbClr val="CC0000"/>
              </a:solidFill>
            </a:endParaRPr>
          </a:p>
        </p:txBody>
      </p:sp>
      <p:sp>
        <p:nvSpPr>
          <p:cNvPr id="19570" name="Text Box 114"/>
          <p:cNvSpPr txBox="1">
            <a:spLocks noChangeArrowheads="1"/>
          </p:cNvSpPr>
          <p:nvPr/>
        </p:nvSpPr>
        <p:spPr bwMode="auto">
          <a:xfrm>
            <a:off x="6610891" y="731695"/>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sinek</a:t>
            </a:r>
            <a:endParaRPr lang="tr-TR" sz="2800" b="1" dirty="0">
              <a:solidFill>
                <a:srgbClr val="CC0000"/>
              </a:solidFill>
            </a:endParaRPr>
          </a:p>
        </p:txBody>
      </p:sp>
      <p:sp>
        <p:nvSpPr>
          <p:cNvPr id="19571" name="Text Box 115"/>
          <p:cNvSpPr txBox="1">
            <a:spLocks noChangeArrowheads="1"/>
          </p:cNvSpPr>
          <p:nvPr/>
        </p:nvSpPr>
        <p:spPr bwMode="auto">
          <a:xfrm>
            <a:off x="505041" y="5720909"/>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tatlı</a:t>
            </a:r>
            <a:endParaRPr lang="tr-TR" sz="2800" b="1" dirty="0">
              <a:solidFill>
                <a:srgbClr val="CC0000"/>
              </a:solidFill>
            </a:endParaRPr>
          </a:p>
        </p:txBody>
      </p:sp>
      <p:sp>
        <p:nvSpPr>
          <p:cNvPr id="19572" name="Text Box 116"/>
          <p:cNvSpPr txBox="1">
            <a:spLocks noChangeArrowheads="1"/>
          </p:cNvSpPr>
          <p:nvPr/>
        </p:nvSpPr>
        <p:spPr bwMode="auto">
          <a:xfrm>
            <a:off x="6636305" y="749300"/>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kedi</a:t>
            </a:r>
            <a:endParaRPr lang="tr-TR" sz="2800" b="1" dirty="0">
              <a:solidFill>
                <a:srgbClr val="CC0000"/>
              </a:solidFill>
            </a:endParaRPr>
          </a:p>
        </p:txBody>
      </p:sp>
      <p:sp>
        <p:nvSpPr>
          <p:cNvPr id="19573" name="Text Box 117"/>
          <p:cNvSpPr txBox="1">
            <a:spLocks noChangeArrowheads="1"/>
          </p:cNvSpPr>
          <p:nvPr/>
        </p:nvSpPr>
        <p:spPr bwMode="auto">
          <a:xfrm>
            <a:off x="492741" y="5737298"/>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dondurma</a:t>
            </a:r>
            <a:endParaRPr lang="tr-TR" sz="2800" b="1" dirty="0">
              <a:solidFill>
                <a:srgbClr val="CC0000"/>
              </a:solidFill>
            </a:endParaRPr>
          </a:p>
        </p:txBody>
      </p:sp>
      <p:sp>
        <p:nvSpPr>
          <p:cNvPr id="19574" name="Text Box 118"/>
          <p:cNvSpPr txBox="1">
            <a:spLocks noChangeArrowheads="1"/>
          </p:cNvSpPr>
          <p:nvPr/>
        </p:nvSpPr>
        <p:spPr bwMode="auto">
          <a:xfrm>
            <a:off x="6693863" y="721515"/>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köpek</a:t>
            </a:r>
            <a:endParaRPr lang="tr-TR" sz="2800" b="1" dirty="0">
              <a:solidFill>
                <a:srgbClr val="CC0000"/>
              </a:solidFill>
            </a:endParaRPr>
          </a:p>
        </p:txBody>
      </p:sp>
      <p:sp>
        <p:nvSpPr>
          <p:cNvPr id="19575" name="Text Box 119"/>
          <p:cNvSpPr txBox="1">
            <a:spLocks noChangeArrowheads="1"/>
          </p:cNvSpPr>
          <p:nvPr/>
        </p:nvSpPr>
        <p:spPr bwMode="auto">
          <a:xfrm>
            <a:off x="476645" y="5784711"/>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börek</a:t>
            </a:r>
            <a:endParaRPr lang="tr-TR" sz="2800" b="1" dirty="0">
              <a:solidFill>
                <a:srgbClr val="CC0000"/>
              </a:solidFill>
            </a:endParaRPr>
          </a:p>
        </p:txBody>
      </p:sp>
      <p:sp>
        <p:nvSpPr>
          <p:cNvPr id="19576" name="Text Box 120"/>
          <p:cNvSpPr txBox="1">
            <a:spLocks noChangeArrowheads="1"/>
          </p:cNvSpPr>
          <p:nvPr/>
        </p:nvSpPr>
        <p:spPr bwMode="auto">
          <a:xfrm>
            <a:off x="6588125" y="715684"/>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balık</a:t>
            </a:r>
            <a:endParaRPr lang="tr-TR" sz="2800" b="1" dirty="0">
              <a:solidFill>
                <a:srgbClr val="CC0000"/>
              </a:solidFill>
            </a:endParaRPr>
          </a:p>
        </p:txBody>
      </p:sp>
      <p:sp>
        <p:nvSpPr>
          <p:cNvPr id="19577" name="Text Box 121"/>
          <p:cNvSpPr txBox="1">
            <a:spLocks noChangeArrowheads="1"/>
          </p:cNvSpPr>
          <p:nvPr/>
        </p:nvSpPr>
        <p:spPr bwMode="auto">
          <a:xfrm>
            <a:off x="494408" y="5752918"/>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nane</a:t>
            </a:r>
            <a:endParaRPr lang="tr-TR" sz="2800" b="1" dirty="0">
              <a:solidFill>
                <a:srgbClr val="CC0000"/>
              </a:solidFill>
            </a:endParaRPr>
          </a:p>
        </p:txBody>
      </p:sp>
      <p:sp>
        <p:nvSpPr>
          <p:cNvPr id="19578" name="Text Box 122"/>
          <p:cNvSpPr txBox="1">
            <a:spLocks noChangeArrowheads="1"/>
          </p:cNvSpPr>
          <p:nvPr/>
        </p:nvSpPr>
        <p:spPr bwMode="auto">
          <a:xfrm>
            <a:off x="6610891" y="713256"/>
            <a:ext cx="1871662"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kaz</a:t>
            </a:r>
            <a:endParaRPr lang="tr-TR" sz="2800" b="1" dirty="0">
              <a:solidFill>
                <a:srgbClr val="CC0000"/>
              </a:solidFill>
            </a:endParaRPr>
          </a:p>
        </p:txBody>
      </p:sp>
      <p:sp>
        <p:nvSpPr>
          <p:cNvPr id="19579" name="Text Box 123"/>
          <p:cNvSpPr txBox="1">
            <a:spLocks noChangeArrowheads="1"/>
          </p:cNvSpPr>
          <p:nvPr/>
        </p:nvSpPr>
        <p:spPr bwMode="auto">
          <a:xfrm>
            <a:off x="447270" y="5715576"/>
            <a:ext cx="1871663" cy="519113"/>
          </a:xfrm>
          <a:prstGeom prst="rect">
            <a:avLst/>
          </a:prstGeom>
          <a:gradFill rotWithShape="1">
            <a:gsLst>
              <a:gs pos="0">
                <a:srgbClr val="FFFF99"/>
              </a:gs>
              <a:gs pos="100000">
                <a:schemeClr val="folHlink"/>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r-TR" sz="2800" b="1" dirty="0" smtClean="0">
                <a:solidFill>
                  <a:srgbClr val="CC0000"/>
                </a:solidFill>
              </a:rPr>
              <a:t>şeker</a:t>
            </a:r>
            <a:endParaRPr lang="tr-TR" sz="2800" b="1" dirty="0">
              <a:solidFill>
                <a:srgbClr val="CC0000"/>
              </a:solidFill>
            </a:endParaRPr>
          </a:p>
        </p:txBody>
      </p:sp>
      <p:sp>
        <p:nvSpPr>
          <p:cNvPr id="19580" name="Line 124"/>
          <p:cNvSpPr>
            <a:spLocks noChangeShapeType="1"/>
          </p:cNvSpPr>
          <p:nvPr/>
        </p:nvSpPr>
        <p:spPr bwMode="auto">
          <a:xfrm>
            <a:off x="2484438" y="981075"/>
            <a:ext cx="4032250" cy="0"/>
          </a:xfrm>
          <a:prstGeom prst="line">
            <a:avLst/>
          </a:prstGeom>
          <a:noFill/>
          <a:ln w="101600">
            <a:solidFill>
              <a:srgbClr val="777777"/>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9581" name="Line 125"/>
          <p:cNvSpPr>
            <a:spLocks noChangeShapeType="1"/>
          </p:cNvSpPr>
          <p:nvPr/>
        </p:nvSpPr>
        <p:spPr bwMode="auto">
          <a:xfrm flipV="1">
            <a:off x="2484438" y="1268413"/>
            <a:ext cx="4103687" cy="4248150"/>
          </a:xfrm>
          <a:prstGeom prst="line">
            <a:avLst/>
          </a:prstGeom>
          <a:noFill/>
          <a:ln w="101600">
            <a:solidFill>
              <a:srgbClr val="777777"/>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9582" name="Line 126"/>
          <p:cNvSpPr>
            <a:spLocks noChangeShapeType="1"/>
          </p:cNvSpPr>
          <p:nvPr/>
        </p:nvSpPr>
        <p:spPr bwMode="auto">
          <a:xfrm>
            <a:off x="2484438" y="1268413"/>
            <a:ext cx="4248150" cy="4176712"/>
          </a:xfrm>
          <a:prstGeom prst="line">
            <a:avLst/>
          </a:prstGeom>
          <a:noFill/>
          <a:ln w="101600">
            <a:solidFill>
              <a:srgbClr val="777777"/>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9583" name="Line 127"/>
          <p:cNvSpPr>
            <a:spLocks noChangeShapeType="1"/>
          </p:cNvSpPr>
          <p:nvPr/>
        </p:nvSpPr>
        <p:spPr bwMode="auto">
          <a:xfrm>
            <a:off x="7667625" y="1268413"/>
            <a:ext cx="0" cy="4176712"/>
          </a:xfrm>
          <a:prstGeom prst="line">
            <a:avLst/>
          </a:prstGeom>
          <a:noFill/>
          <a:ln w="101600">
            <a:solidFill>
              <a:srgbClr val="777777"/>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9584" name="Line 128"/>
          <p:cNvSpPr>
            <a:spLocks noChangeShapeType="1"/>
          </p:cNvSpPr>
          <p:nvPr/>
        </p:nvSpPr>
        <p:spPr bwMode="auto">
          <a:xfrm flipV="1">
            <a:off x="1547813" y="1268413"/>
            <a:ext cx="0" cy="4321175"/>
          </a:xfrm>
          <a:prstGeom prst="line">
            <a:avLst/>
          </a:prstGeom>
          <a:noFill/>
          <a:ln w="101600">
            <a:solidFill>
              <a:srgbClr val="777777"/>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19585" name="Line 129"/>
          <p:cNvSpPr>
            <a:spLocks noChangeShapeType="1"/>
          </p:cNvSpPr>
          <p:nvPr/>
        </p:nvSpPr>
        <p:spPr bwMode="auto">
          <a:xfrm>
            <a:off x="2555875" y="5949950"/>
            <a:ext cx="4032250" cy="0"/>
          </a:xfrm>
          <a:prstGeom prst="line">
            <a:avLst/>
          </a:prstGeom>
          <a:noFill/>
          <a:ln w="101600">
            <a:solidFill>
              <a:srgbClr val="777777"/>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custDataLst>
      <p:tags r:id="rId1"/>
    </p:custDataLst>
    <p:extLst>
      <p:ext uri="{BB962C8B-B14F-4D97-AF65-F5344CB8AC3E}">
        <p14:creationId xmlns:p14="http://schemas.microsoft.com/office/powerpoint/2010/main" val="537784529"/>
      </p:ext>
    </p:extLst>
  </p:cSld>
  <p:clrMapOvr>
    <a:masterClrMapping/>
  </p:clrMapOvr>
  <p:transition advTm="46336"/>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1" presetClass="entr" presetSubtype="0" fill="hold" grpId="0" nodeType="afterEffect">
                                  <p:stCondLst>
                                    <p:cond delay="0"/>
                                  </p:stCondLst>
                                  <p:childTnLst>
                                    <p:set>
                                      <p:cBhvr>
                                        <p:cTn id="6" dur="1000">
                                          <p:stCondLst>
                                            <p:cond delay="0"/>
                                          </p:stCondLst>
                                        </p:cTn>
                                        <p:tgtEl>
                                          <p:spTgt spid="19458"/>
                                        </p:tgtEl>
                                        <p:attrNameLst>
                                          <p:attrName>style.visibility</p:attrName>
                                        </p:attrNameLst>
                                      </p:cBhvr>
                                      <p:to>
                                        <p:strVal val="visible"/>
                                      </p:to>
                                    </p:set>
                                  </p:childTnLst>
                                </p:cTn>
                              </p:par>
                            </p:childTnLst>
                          </p:cTn>
                        </p:par>
                        <p:par>
                          <p:cTn id="7" fill="hold" nodeType="afterGroup">
                            <p:stCondLst>
                              <p:cond delay="1000"/>
                            </p:stCondLst>
                            <p:childTnLst>
                              <p:par>
                                <p:cTn id="8" presetID="11" presetClass="entr" presetSubtype="0" fill="hold" grpId="0" nodeType="afterEffect">
                                  <p:stCondLst>
                                    <p:cond delay="0"/>
                                  </p:stCondLst>
                                  <p:childTnLst>
                                    <p:set>
                                      <p:cBhvr>
                                        <p:cTn id="9" dur="1000">
                                          <p:stCondLst>
                                            <p:cond delay="0"/>
                                          </p:stCondLst>
                                        </p:cTn>
                                        <p:tgtEl>
                                          <p:spTgt spid="19461"/>
                                        </p:tgtEl>
                                        <p:attrNameLst>
                                          <p:attrName>style.visibility</p:attrName>
                                        </p:attrNameLst>
                                      </p:cBhvr>
                                      <p:to>
                                        <p:strVal val="visible"/>
                                      </p:to>
                                    </p:set>
                                  </p:childTnLst>
                                </p:cTn>
                              </p:par>
                            </p:childTnLst>
                          </p:cTn>
                        </p:par>
                        <p:par>
                          <p:cTn id="10" fill="hold" nodeType="afterGroup">
                            <p:stCondLst>
                              <p:cond delay="2000"/>
                            </p:stCondLst>
                            <p:childTnLst>
                              <p:par>
                                <p:cTn id="11" presetID="11" presetClass="entr" presetSubtype="0" fill="hold" grpId="0" nodeType="afterEffect">
                                  <p:stCondLst>
                                    <p:cond delay="0"/>
                                  </p:stCondLst>
                                  <p:childTnLst>
                                    <p:set>
                                      <p:cBhvr>
                                        <p:cTn id="12" dur="1000">
                                          <p:stCondLst>
                                            <p:cond delay="0"/>
                                          </p:stCondLst>
                                        </p:cTn>
                                        <p:tgtEl>
                                          <p:spTgt spid="19459"/>
                                        </p:tgtEl>
                                        <p:attrNameLst>
                                          <p:attrName>style.visibility</p:attrName>
                                        </p:attrNameLst>
                                      </p:cBhvr>
                                      <p:to>
                                        <p:strVal val="visible"/>
                                      </p:to>
                                    </p:set>
                                  </p:childTnLst>
                                </p:cTn>
                              </p:par>
                            </p:childTnLst>
                          </p:cTn>
                        </p:par>
                        <p:par>
                          <p:cTn id="13" fill="hold" nodeType="afterGroup">
                            <p:stCondLst>
                              <p:cond delay="3000"/>
                            </p:stCondLst>
                            <p:childTnLst>
                              <p:par>
                                <p:cTn id="14" presetID="11" presetClass="entr" presetSubtype="0" fill="hold" grpId="0" nodeType="afterEffect">
                                  <p:stCondLst>
                                    <p:cond delay="0"/>
                                  </p:stCondLst>
                                  <p:childTnLst>
                                    <p:set>
                                      <p:cBhvr>
                                        <p:cTn id="15" dur="1000">
                                          <p:stCondLst>
                                            <p:cond delay="0"/>
                                          </p:stCondLst>
                                        </p:cTn>
                                        <p:tgtEl>
                                          <p:spTgt spid="19460"/>
                                        </p:tgtEl>
                                        <p:attrNameLst>
                                          <p:attrName>style.visibility</p:attrName>
                                        </p:attrNameLst>
                                      </p:cBhvr>
                                      <p:to>
                                        <p:strVal val="visible"/>
                                      </p:to>
                                    </p:set>
                                  </p:childTnLst>
                                </p:cTn>
                              </p:par>
                            </p:childTnLst>
                          </p:cTn>
                        </p:par>
                        <p:par>
                          <p:cTn id="16" fill="hold" nodeType="afterGroup">
                            <p:stCondLst>
                              <p:cond delay="4000"/>
                            </p:stCondLst>
                            <p:childTnLst>
                              <p:par>
                                <p:cTn id="17" presetID="11" presetClass="entr" presetSubtype="0" fill="hold" grpId="0" nodeType="afterEffect">
                                  <p:stCondLst>
                                    <p:cond delay="0"/>
                                  </p:stCondLst>
                                  <p:childTnLst>
                                    <p:set>
                                      <p:cBhvr>
                                        <p:cTn id="18" dur="1000">
                                          <p:stCondLst>
                                            <p:cond delay="0"/>
                                          </p:stCondLst>
                                        </p:cTn>
                                        <p:tgtEl>
                                          <p:spTgt spid="19462"/>
                                        </p:tgtEl>
                                        <p:attrNameLst>
                                          <p:attrName>style.visibility</p:attrName>
                                        </p:attrNameLst>
                                      </p:cBhvr>
                                      <p:to>
                                        <p:strVal val="visible"/>
                                      </p:to>
                                    </p:set>
                                  </p:childTnLst>
                                </p:cTn>
                              </p:par>
                            </p:childTnLst>
                          </p:cTn>
                        </p:par>
                        <p:par>
                          <p:cTn id="19" fill="hold" nodeType="afterGroup">
                            <p:stCondLst>
                              <p:cond delay="5000"/>
                            </p:stCondLst>
                            <p:childTnLst>
                              <p:par>
                                <p:cTn id="20" presetID="11" presetClass="entr" presetSubtype="0" fill="hold" grpId="0" nodeType="afterEffect">
                                  <p:stCondLst>
                                    <p:cond delay="0"/>
                                  </p:stCondLst>
                                  <p:childTnLst>
                                    <p:set>
                                      <p:cBhvr>
                                        <p:cTn id="21" dur="1000">
                                          <p:stCondLst>
                                            <p:cond delay="0"/>
                                          </p:stCondLst>
                                        </p:cTn>
                                        <p:tgtEl>
                                          <p:spTgt spid="19470"/>
                                        </p:tgtEl>
                                        <p:attrNameLst>
                                          <p:attrName>style.visibility</p:attrName>
                                        </p:attrNameLst>
                                      </p:cBhvr>
                                      <p:to>
                                        <p:strVal val="visible"/>
                                      </p:to>
                                    </p:set>
                                  </p:childTnLst>
                                </p:cTn>
                              </p:par>
                            </p:childTnLst>
                          </p:cTn>
                        </p:par>
                        <p:par>
                          <p:cTn id="22" fill="hold" nodeType="afterGroup">
                            <p:stCondLst>
                              <p:cond delay="6000"/>
                            </p:stCondLst>
                            <p:childTnLst>
                              <p:par>
                                <p:cTn id="23" presetID="11" presetClass="entr" presetSubtype="0" fill="hold" grpId="0" nodeType="afterEffect">
                                  <p:stCondLst>
                                    <p:cond delay="0"/>
                                  </p:stCondLst>
                                  <p:childTnLst>
                                    <p:set>
                                      <p:cBhvr>
                                        <p:cTn id="24" dur="1000">
                                          <p:stCondLst>
                                            <p:cond delay="0"/>
                                          </p:stCondLst>
                                        </p:cTn>
                                        <p:tgtEl>
                                          <p:spTgt spid="19476"/>
                                        </p:tgtEl>
                                        <p:attrNameLst>
                                          <p:attrName>style.visibility</p:attrName>
                                        </p:attrNameLst>
                                      </p:cBhvr>
                                      <p:to>
                                        <p:strVal val="visible"/>
                                      </p:to>
                                    </p:set>
                                  </p:childTnLst>
                                </p:cTn>
                              </p:par>
                            </p:childTnLst>
                          </p:cTn>
                        </p:par>
                        <p:par>
                          <p:cTn id="25" fill="hold" nodeType="afterGroup">
                            <p:stCondLst>
                              <p:cond delay="7000"/>
                            </p:stCondLst>
                            <p:childTnLst>
                              <p:par>
                                <p:cTn id="26" presetID="11" presetClass="entr" presetSubtype="0" fill="hold" grpId="0" nodeType="afterEffect">
                                  <p:stCondLst>
                                    <p:cond delay="0"/>
                                  </p:stCondLst>
                                  <p:childTnLst>
                                    <p:set>
                                      <p:cBhvr>
                                        <p:cTn id="27" dur="1000">
                                          <p:stCondLst>
                                            <p:cond delay="0"/>
                                          </p:stCondLst>
                                        </p:cTn>
                                        <p:tgtEl>
                                          <p:spTgt spid="19477"/>
                                        </p:tgtEl>
                                        <p:attrNameLst>
                                          <p:attrName>style.visibility</p:attrName>
                                        </p:attrNameLst>
                                      </p:cBhvr>
                                      <p:to>
                                        <p:strVal val="visible"/>
                                      </p:to>
                                    </p:set>
                                  </p:childTnLst>
                                </p:cTn>
                              </p:par>
                            </p:childTnLst>
                          </p:cTn>
                        </p:par>
                        <p:par>
                          <p:cTn id="28" fill="hold" nodeType="afterGroup">
                            <p:stCondLst>
                              <p:cond delay="8000"/>
                            </p:stCondLst>
                            <p:childTnLst>
                              <p:par>
                                <p:cTn id="29" presetID="11" presetClass="entr" presetSubtype="0" fill="hold" grpId="0" nodeType="afterEffect">
                                  <p:stCondLst>
                                    <p:cond delay="0"/>
                                  </p:stCondLst>
                                  <p:childTnLst>
                                    <p:set>
                                      <p:cBhvr>
                                        <p:cTn id="30" dur="1000">
                                          <p:stCondLst>
                                            <p:cond delay="0"/>
                                          </p:stCondLst>
                                        </p:cTn>
                                        <p:tgtEl>
                                          <p:spTgt spid="19463"/>
                                        </p:tgtEl>
                                        <p:attrNameLst>
                                          <p:attrName>style.visibility</p:attrName>
                                        </p:attrNameLst>
                                      </p:cBhvr>
                                      <p:to>
                                        <p:strVal val="visible"/>
                                      </p:to>
                                    </p:set>
                                  </p:childTnLst>
                                </p:cTn>
                              </p:par>
                            </p:childTnLst>
                          </p:cTn>
                        </p:par>
                        <p:par>
                          <p:cTn id="31" fill="hold" nodeType="afterGroup">
                            <p:stCondLst>
                              <p:cond delay="9000"/>
                            </p:stCondLst>
                            <p:childTnLst>
                              <p:par>
                                <p:cTn id="32" presetID="11" presetClass="entr" presetSubtype="0" fill="hold" grpId="0" nodeType="afterEffect">
                                  <p:stCondLst>
                                    <p:cond delay="0"/>
                                  </p:stCondLst>
                                  <p:childTnLst>
                                    <p:set>
                                      <p:cBhvr>
                                        <p:cTn id="33" dur="1000">
                                          <p:stCondLst>
                                            <p:cond delay="0"/>
                                          </p:stCondLst>
                                        </p:cTn>
                                        <p:tgtEl>
                                          <p:spTgt spid="19471"/>
                                        </p:tgtEl>
                                        <p:attrNameLst>
                                          <p:attrName>style.visibility</p:attrName>
                                        </p:attrNameLst>
                                      </p:cBhvr>
                                      <p:to>
                                        <p:strVal val="visible"/>
                                      </p:to>
                                    </p:set>
                                  </p:childTnLst>
                                </p:cTn>
                              </p:par>
                            </p:childTnLst>
                          </p:cTn>
                        </p:par>
                        <p:par>
                          <p:cTn id="34" fill="hold" nodeType="afterGroup">
                            <p:stCondLst>
                              <p:cond delay="10000"/>
                            </p:stCondLst>
                            <p:childTnLst>
                              <p:par>
                                <p:cTn id="35" presetID="11" presetClass="entr" presetSubtype="0" fill="hold" grpId="0" nodeType="afterEffect">
                                  <p:stCondLst>
                                    <p:cond delay="0"/>
                                  </p:stCondLst>
                                  <p:childTnLst>
                                    <p:set>
                                      <p:cBhvr>
                                        <p:cTn id="36" dur="1000">
                                          <p:stCondLst>
                                            <p:cond delay="0"/>
                                          </p:stCondLst>
                                        </p:cTn>
                                        <p:tgtEl>
                                          <p:spTgt spid="19478"/>
                                        </p:tgtEl>
                                        <p:attrNameLst>
                                          <p:attrName>style.visibility</p:attrName>
                                        </p:attrNameLst>
                                      </p:cBhvr>
                                      <p:to>
                                        <p:strVal val="visible"/>
                                      </p:to>
                                    </p:set>
                                  </p:childTnLst>
                                </p:cTn>
                              </p:par>
                            </p:childTnLst>
                          </p:cTn>
                        </p:par>
                        <p:par>
                          <p:cTn id="37" fill="hold" nodeType="afterGroup">
                            <p:stCondLst>
                              <p:cond delay="11000"/>
                            </p:stCondLst>
                            <p:childTnLst>
                              <p:par>
                                <p:cTn id="38" presetID="11" presetClass="entr" presetSubtype="0" fill="hold" grpId="0" nodeType="afterEffect">
                                  <p:stCondLst>
                                    <p:cond delay="0"/>
                                  </p:stCondLst>
                                  <p:childTnLst>
                                    <p:set>
                                      <p:cBhvr>
                                        <p:cTn id="39" dur="1000">
                                          <p:stCondLst>
                                            <p:cond delay="0"/>
                                          </p:stCondLst>
                                        </p:cTn>
                                        <p:tgtEl>
                                          <p:spTgt spid="19479"/>
                                        </p:tgtEl>
                                        <p:attrNameLst>
                                          <p:attrName>style.visibility</p:attrName>
                                        </p:attrNameLst>
                                      </p:cBhvr>
                                      <p:to>
                                        <p:strVal val="visible"/>
                                      </p:to>
                                    </p:set>
                                  </p:childTnLst>
                                </p:cTn>
                              </p:par>
                            </p:childTnLst>
                          </p:cTn>
                        </p:par>
                        <p:par>
                          <p:cTn id="40" fill="hold" nodeType="afterGroup">
                            <p:stCondLst>
                              <p:cond delay="12000"/>
                            </p:stCondLst>
                            <p:childTnLst>
                              <p:par>
                                <p:cTn id="41" presetID="11" presetClass="entr" presetSubtype="0" fill="hold" grpId="0" nodeType="afterEffect">
                                  <p:stCondLst>
                                    <p:cond delay="0"/>
                                  </p:stCondLst>
                                  <p:childTnLst>
                                    <p:set>
                                      <p:cBhvr>
                                        <p:cTn id="42" dur="1000">
                                          <p:stCondLst>
                                            <p:cond delay="0"/>
                                          </p:stCondLst>
                                        </p:cTn>
                                        <p:tgtEl>
                                          <p:spTgt spid="19464"/>
                                        </p:tgtEl>
                                        <p:attrNameLst>
                                          <p:attrName>style.visibility</p:attrName>
                                        </p:attrNameLst>
                                      </p:cBhvr>
                                      <p:to>
                                        <p:strVal val="visible"/>
                                      </p:to>
                                    </p:set>
                                  </p:childTnLst>
                                </p:cTn>
                              </p:par>
                            </p:childTnLst>
                          </p:cTn>
                        </p:par>
                        <p:par>
                          <p:cTn id="43" fill="hold" nodeType="afterGroup">
                            <p:stCondLst>
                              <p:cond delay="13000"/>
                            </p:stCondLst>
                            <p:childTnLst>
                              <p:par>
                                <p:cTn id="44" presetID="11" presetClass="entr" presetSubtype="0" fill="hold" grpId="0" nodeType="afterEffect">
                                  <p:stCondLst>
                                    <p:cond delay="0"/>
                                  </p:stCondLst>
                                  <p:childTnLst>
                                    <p:set>
                                      <p:cBhvr>
                                        <p:cTn id="45" dur="1000">
                                          <p:stCondLst>
                                            <p:cond delay="0"/>
                                          </p:stCondLst>
                                        </p:cTn>
                                        <p:tgtEl>
                                          <p:spTgt spid="19472"/>
                                        </p:tgtEl>
                                        <p:attrNameLst>
                                          <p:attrName>style.visibility</p:attrName>
                                        </p:attrNameLst>
                                      </p:cBhvr>
                                      <p:to>
                                        <p:strVal val="visible"/>
                                      </p:to>
                                    </p:set>
                                  </p:childTnLst>
                                </p:cTn>
                              </p:par>
                            </p:childTnLst>
                          </p:cTn>
                        </p:par>
                        <p:par>
                          <p:cTn id="46" fill="hold" nodeType="afterGroup">
                            <p:stCondLst>
                              <p:cond delay="14000"/>
                            </p:stCondLst>
                            <p:childTnLst>
                              <p:par>
                                <p:cTn id="47" presetID="11" presetClass="entr" presetSubtype="0" fill="hold" grpId="0" nodeType="afterEffect">
                                  <p:stCondLst>
                                    <p:cond delay="0"/>
                                  </p:stCondLst>
                                  <p:childTnLst>
                                    <p:set>
                                      <p:cBhvr>
                                        <p:cTn id="48" dur="1000">
                                          <p:stCondLst>
                                            <p:cond delay="0"/>
                                          </p:stCondLst>
                                        </p:cTn>
                                        <p:tgtEl>
                                          <p:spTgt spid="19480"/>
                                        </p:tgtEl>
                                        <p:attrNameLst>
                                          <p:attrName>style.visibility</p:attrName>
                                        </p:attrNameLst>
                                      </p:cBhvr>
                                      <p:to>
                                        <p:strVal val="visible"/>
                                      </p:to>
                                    </p:set>
                                  </p:childTnLst>
                                </p:cTn>
                              </p:par>
                            </p:childTnLst>
                          </p:cTn>
                        </p:par>
                        <p:par>
                          <p:cTn id="49" fill="hold" nodeType="afterGroup">
                            <p:stCondLst>
                              <p:cond delay="15000"/>
                            </p:stCondLst>
                            <p:childTnLst>
                              <p:par>
                                <p:cTn id="50" presetID="11" presetClass="entr" presetSubtype="0" fill="hold" grpId="0" nodeType="afterEffect">
                                  <p:stCondLst>
                                    <p:cond delay="0"/>
                                  </p:stCondLst>
                                  <p:childTnLst>
                                    <p:set>
                                      <p:cBhvr>
                                        <p:cTn id="51" dur="1000">
                                          <p:stCondLst>
                                            <p:cond delay="0"/>
                                          </p:stCondLst>
                                        </p:cTn>
                                        <p:tgtEl>
                                          <p:spTgt spid="19481"/>
                                        </p:tgtEl>
                                        <p:attrNameLst>
                                          <p:attrName>style.visibility</p:attrName>
                                        </p:attrNameLst>
                                      </p:cBhvr>
                                      <p:to>
                                        <p:strVal val="visible"/>
                                      </p:to>
                                    </p:set>
                                  </p:childTnLst>
                                </p:cTn>
                              </p:par>
                            </p:childTnLst>
                          </p:cTn>
                        </p:par>
                        <p:par>
                          <p:cTn id="52" fill="hold" nodeType="afterGroup">
                            <p:stCondLst>
                              <p:cond delay="16000"/>
                            </p:stCondLst>
                            <p:childTnLst>
                              <p:par>
                                <p:cTn id="53" presetID="11" presetClass="entr" presetSubtype="0" fill="hold" grpId="0" nodeType="afterEffect">
                                  <p:stCondLst>
                                    <p:cond delay="0"/>
                                  </p:stCondLst>
                                  <p:childTnLst>
                                    <p:set>
                                      <p:cBhvr>
                                        <p:cTn id="54" dur="1000">
                                          <p:stCondLst>
                                            <p:cond delay="0"/>
                                          </p:stCondLst>
                                        </p:cTn>
                                        <p:tgtEl>
                                          <p:spTgt spid="19465"/>
                                        </p:tgtEl>
                                        <p:attrNameLst>
                                          <p:attrName>style.visibility</p:attrName>
                                        </p:attrNameLst>
                                      </p:cBhvr>
                                      <p:to>
                                        <p:strVal val="visible"/>
                                      </p:to>
                                    </p:set>
                                  </p:childTnLst>
                                </p:cTn>
                              </p:par>
                            </p:childTnLst>
                          </p:cTn>
                        </p:par>
                        <p:par>
                          <p:cTn id="55" fill="hold" nodeType="afterGroup">
                            <p:stCondLst>
                              <p:cond delay="17000"/>
                            </p:stCondLst>
                            <p:childTnLst>
                              <p:par>
                                <p:cTn id="56" presetID="11" presetClass="entr" presetSubtype="0" fill="hold" grpId="0" nodeType="afterEffect">
                                  <p:stCondLst>
                                    <p:cond delay="0"/>
                                  </p:stCondLst>
                                  <p:childTnLst>
                                    <p:set>
                                      <p:cBhvr>
                                        <p:cTn id="57" dur="1000">
                                          <p:stCondLst>
                                            <p:cond delay="0"/>
                                          </p:stCondLst>
                                        </p:cTn>
                                        <p:tgtEl>
                                          <p:spTgt spid="19473"/>
                                        </p:tgtEl>
                                        <p:attrNameLst>
                                          <p:attrName>style.visibility</p:attrName>
                                        </p:attrNameLst>
                                      </p:cBhvr>
                                      <p:to>
                                        <p:strVal val="visible"/>
                                      </p:to>
                                    </p:set>
                                  </p:childTnLst>
                                </p:cTn>
                              </p:par>
                            </p:childTnLst>
                          </p:cTn>
                        </p:par>
                        <p:par>
                          <p:cTn id="58" fill="hold" nodeType="afterGroup">
                            <p:stCondLst>
                              <p:cond delay="18000"/>
                            </p:stCondLst>
                            <p:childTnLst>
                              <p:par>
                                <p:cTn id="59" presetID="11" presetClass="entr" presetSubtype="0" fill="hold" grpId="0" nodeType="afterEffect">
                                  <p:stCondLst>
                                    <p:cond delay="0"/>
                                  </p:stCondLst>
                                  <p:childTnLst>
                                    <p:set>
                                      <p:cBhvr>
                                        <p:cTn id="60" dur="1000">
                                          <p:stCondLst>
                                            <p:cond delay="0"/>
                                          </p:stCondLst>
                                        </p:cTn>
                                        <p:tgtEl>
                                          <p:spTgt spid="19482"/>
                                        </p:tgtEl>
                                        <p:attrNameLst>
                                          <p:attrName>style.visibility</p:attrName>
                                        </p:attrNameLst>
                                      </p:cBhvr>
                                      <p:to>
                                        <p:strVal val="visible"/>
                                      </p:to>
                                    </p:set>
                                  </p:childTnLst>
                                </p:cTn>
                              </p:par>
                            </p:childTnLst>
                          </p:cTn>
                        </p:par>
                        <p:par>
                          <p:cTn id="61" fill="hold" nodeType="afterGroup">
                            <p:stCondLst>
                              <p:cond delay="19000"/>
                            </p:stCondLst>
                            <p:childTnLst>
                              <p:par>
                                <p:cTn id="62" presetID="11" presetClass="entr" presetSubtype="0" fill="hold" grpId="0" nodeType="afterEffect">
                                  <p:stCondLst>
                                    <p:cond delay="0"/>
                                  </p:stCondLst>
                                  <p:childTnLst>
                                    <p:set>
                                      <p:cBhvr>
                                        <p:cTn id="63" dur="1000">
                                          <p:stCondLst>
                                            <p:cond delay="0"/>
                                          </p:stCondLst>
                                        </p:cTn>
                                        <p:tgtEl>
                                          <p:spTgt spid="19485"/>
                                        </p:tgtEl>
                                        <p:attrNameLst>
                                          <p:attrName>style.visibility</p:attrName>
                                        </p:attrNameLst>
                                      </p:cBhvr>
                                      <p:to>
                                        <p:strVal val="visible"/>
                                      </p:to>
                                    </p:set>
                                  </p:childTnLst>
                                </p:cTn>
                              </p:par>
                            </p:childTnLst>
                          </p:cTn>
                        </p:par>
                        <p:par>
                          <p:cTn id="64" fill="hold" nodeType="afterGroup">
                            <p:stCondLst>
                              <p:cond delay="20000"/>
                            </p:stCondLst>
                            <p:childTnLst>
                              <p:par>
                                <p:cTn id="65" presetID="11" presetClass="entr" presetSubtype="0" fill="hold" grpId="0" nodeType="afterEffect">
                                  <p:stCondLst>
                                    <p:cond delay="0"/>
                                  </p:stCondLst>
                                  <p:childTnLst>
                                    <p:set>
                                      <p:cBhvr>
                                        <p:cTn id="66" dur="1000">
                                          <p:stCondLst>
                                            <p:cond delay="0"/>
                                          </p:stCondLst>
                                        </p:cTn>
                                        <p:tgtEl>
                                          <p:spTgt spid="19466"/>
                                        </p:tgtEl>
                                        <p:attrNameLst>
                                          <p:attrName>style.visibility</p:attrName>
                                        </p:attrNameLst>
                                      </p:cBhvr>
                                      <p:to>
                                        <p:strVal val="visible"/>
                                      </p:to>
                                    </p:set>
                                  </p:childTnLst>
                                </p:cTn>
                              </p:par>
                            </p:childTnLst>
                          </p:cTn>
                        </p:par>
                        <p:par>
                          <p:cTn id="67" fill="hold" nodeType="afterGroup">
                            <p:stCondLst>
                              <p:cond delay="21000"/>
                            </p:stCondLst>
                            <p:childTnLst>
                              <p:par>
                                <p:cTn id="68" presetID="11" presetClass="entr" presetSubtype="0" fill="hold" grpId="0" nodeType="afterEffect">
                                  <p:stCondLst>
                                    <p:cond delay="0"/>
                                  </p:stCondLst>
                                  <p:childTnLst>
                                    <p:set>
                                      <p:cBhvr>
                                        <p:cTn id="69" dur="1000">
                                          <p:stCondLst>
                                            <p:cond delay="0"/>
                                          </p:stCondLst>
                                        </p:cTn>
                                        <p:tgtEl>
                                          <p:spTgt spid="19474"/>
                                        </p:tgtEl>
                                        <p:attrNameLst>
                                          <p:attrName>style.visibility</p:attrName>
                                        </p:attrNameLst>
                                      </p:cBhvr>
                                      <p:to>
                                        <p:strVal val="visible"/>
                                      </p:to>
                                    </p:set>
                                  </p:childTnLst>
                                </p:cTn>
                              </p:par>
                            </p:childTnLst>
                          </p:cTn>
                        </p:par>
                        <p:par>
                          <p:cTn id="70" fill="hold" nodeType="afterGroup">
                            <p:stCondLst>
                              <p:cond delay="22000"/>
                            </p:stCondLst>
                            <p:childTnLst>
                              <p:par>
                                <p:cTn id="71" presetID="11" presetClass="entr" presetSubtype="0" fill="hold" grpId="0" nodeType="afterEffect">
                                  <p:stCondLst>
                                    <p:cond delay="0"/>
                                  </p:stCondLst>
                                  <p:childTnLst>
                                    <p:set>
                                      <p:cBhvr>
                                        <p:cTn id="72" dur="1000">
                                          <p:stCondLst>
                                            <p:cond delay="0"/>
                                          </p:stCondLst>
                                        </p:cTn>
                                        <p:tgtEl>
                                          <p:spTgt spid="19483"/>
                                        </p:tgtEl>
                                        <p:attrNameLst>
                                          <p:attrName>style.visibility</p:attrName>
                                        </p:attrNameLst>
                                      </p:cBhvr>
                                      <p:to>
                                        <p:strVal val="visible"/>
                                      </p:to>
                                    </p:set>
                                  </p:childTnLst>
                                </p:cTn>
                              </p:par>
                            </p:childTnLst>
                          </p:cTn>
                        </p:par>
                        <p:par>
                          <p:cTn id="73" fill="hold" nodeType="afterGroup">
                            <p:stCondLst>
                              <p:cond delay="23000"/>
                            </p:stCondLst>
                            <p:childTnLst>
                              <p:par>
                                <p:cTn id="74" presetID="11" presetClass="entr" presetSubtype="0" fill="hold" grpId="0" nodeType="afterEffect">
                                  <p:stCondLst>
                                    <p:cond delay="0"/>
                                  </p:stCondLst>
                                  <p:childTnLst>
                                    <p:set>
                                      <p:cBhvr>
                                        <p:cTn id="75" dur="1000">
                                          <p:stCondLst>
                                            <p:cond delay="0"/>
                                          </p:stCondLst>
                                        </p:cTn>
                                        <p:tgtEl>
                                          <p:spTgt spid="19486"/>
                                        </p:tgtEl>
                                        <p:attrNameLst>
                                          <p:attrName>style.visibility</p:attrName>
                                        </p:attrNameLst>
                                      </p:cBhvr>
                                      <p:to>
                                        <p:strVal val="visible"/>
                                      </p:to>
                                    </p:set>
                                  </p:childTnLst>
                                </p:cTn>
                              </p:par>
                            </p:childTnLst>
                          </p:cTn>
                        </p:par>
                        <p:par>
                          <p:cTn id="76" fill="hold" nodeType="afterGroup">
                            <p:stCondLst>
                              <p:cond delay="24000"/>
                            </p:stCondLst>
                            <p:childTnLst>
                              <p:par>
                                <p:cTn id="77" presetID="11" presetClass="entr" presetSubtype="0" fill="hold" grpId="0" nodeType="afterEffect">
                                  <p:stCondLst>
                                    <p:cond delay="0"/>
                                  </p:stCondLst>
                                  <p:childTnLst>
                                    <p:set>
                                      <p:cBhvr>
                                        <p:cTn id="78" dur="1000">
                                          <p:stCondLst>
                                            <p:cond delay="0"/>
                                          </p:stCondLst>
                                        </p:cTn>
                                        <p:tgtEl>
                                          <p:spTgt spid="19467"/>
                                        </p:tgtEl>
                                        <p:attrNameLst>
                                          <p:attrName>style.visibility</p:attrName>
                                        </p:attrNameLst>
                                      </p:cBhvr>
                                      <p:to>
                                        <p:strVal val="visible"/>
                                      </p:to>
                                    </p:set>
                                  </p:childTnLst>
                                </p:cTn>
                              </p:par>
                            </p:childTnLst>
                          </p:cTn>
                        </p:par>
                        <p:par>
                          <p:cTn id="79" fill="hold" nodeType="afterGroup">
                            <p:stCondLst>
                              <p:cond delay="25000"/>
                            </p:stCondLst>
                            <p:childTnLst>
                              <p:par>
                                <p:cTn id="80" presetID="11" presetClass="entr" presetSubtype="0" fill="hold" grpId="0" nodeType="afterEffect">
                                  <p:stCondLst>
                                    <p:cond delay="0"/>
                                  </p:stCondLst>
                                  <p:childTnLst>
                                    <p:set>
                                      <p:cBhvr>
                                        <p:cTn id="81" dur="1000">
                                          <p:stCondLst>
                                            <p:cond delay="0"/>
                                          </p:stCondLst>
                                        </p:cTn>
                                        <p:tgtEl>
                                          <p:spTgt spid="19475"/>
                                        </p:tgtEl>
                                        <p:attrNameLst>
                                          <p:attrName>style.visibility</p:attrName>
                                        </p:attrNameLst>
                                      </p:cBhvr>
                                      <p:to>
                                        <p:strVal val="visible"/>
                                      </p:to>
                                    </p:set>
                                  </p:childTnLst>
                                </p:cTn>
                              </p:par>
                            </p:childTnLst>
                          </p:cTn>
                        </p:par>
                        <p:par>
                          <p:cTn id="82" fill="hold" nodeType="afterGroup">
                            <p:stCondLst>
                              <p:cond delay="26000"/>
                            </p:stCondLst>
                            <p:childTnLst>
                              <p:par>
                                <p:cTn id="83" presetID="11" presetClass="entr" presetSubtype="0" fill="hold" grpId="0" nodeType="afterEffect">
                                  <p:stCondLst>
                                    <p:cond delay="0"/>
                                  </p:stCondLst>
                                  <p:childTnLst>
                                    <p:set>
                                      <p:cBhvr>
                                        <p:cTn id="84" dur="1000">
                                          <p:stCondLst>
                                            <p:cond delay="0"/>
                                          </p:stCondLst>
                                        </p:cTn>
                                        <p:tgtEl>
                                          <p:spTgt spid="19484"/>
                                        </p:tgtEl>
                                        <p:attrNameLst>
                                          <p:attrName>style.visibility</p:attrName>
                                        </p:attrNameLst>
                                      </p:cBhvr>
                                      <p:to>
                                        <p:strVal val="visible"/>
                                      </p:to>
                                    </p:set>
                                  </p:childTnLst>
                                </p:cTn>
                              </p:par>
                            </p:childTnLst>
                          </p:cTn>
                        </p:par>
                        <p:par>
                          <p:cTn id="85" fill="hold" nodeType="afterGroup">
                            <p:stCondLst>
                              <p:cond delay="27000"/>
                            </p:stCondLst>
                            <p:childTnLst>
                              <p:par>
                                <p:cTn id="86" presetID="11" presetClass="entr" presetSubtype="0" fill="hold" grpId="0" nodeType="afterEffect">
                                  <p:stCondLst>
                                    <p:cond delay="0"/>
                                  </p:stCondLst>
                                  <p:childTnLst>
                                    <p:set>
                                      <p:cBhvr>
                                        <p:cTn id="87" dur="1000">
                                          <p:stCondLst>
                                            <p:cond delay="0"/>
                                          </p:stCondLst>
                                        </p:cTn>
                                        <p:tgtEl>
                                          <p:spTgt spid="19487"/>
                                        </p:tgtEl>
                                        <p:attrNameLst>
                                          <p:attrName>style.visibility</p:attrName>
                                        </p:attrNameLst>
                                      </p:cBhvr>
                                      <p:to>
                                        <p:strVal val="visible"/>
                                      </p:to>
                                    </p:set>
                                  </p:childTnLst>
                                </p:cTn>
                              </p:par>
                            </p:childTnLst>
                          </p:cTn>
                        </p:par>
                        <p:par>
                          <p:cTn id="88" fill="hold" nodeType="afterGroup">
                            <p:stCondLst>
                              <p:cond delay="28000"/>
                            </p:stCondLst>
                            <p:childTnLst>
                              <p:par>
                                <p:cTn id="89" presetID="11" presetClass="entr" presetSubtype="0" fill="hold" grpId="0" nodeType="afterEffect">
                                  <p:stCondLst>
                                    <p:cond delay="0"/>
                                  </p:stCondLst>
                                  <p:childTnLst>
                                    <p:set>
                                      <p:cBhvr>
                                        <p:cTn id="90" dur="1000">
                                          <p:stCondLst>
                                            <p:cond delay="0"/>
                                          </p:stCondLst>
                                        </p:cTn>
                                        <p:tgtEl>
                                          <p:spTgt spid="19468"/>
                                        </p:tgtEl>
                                        <p:attrNameLst>
                                          <p:attrName>style.visibility</p:attrName>
                                        </p:attrNameLst>
                                      </p:cBhvr>
                                      <p:to>
                                        <p:strVal val="visible"/>
                                      </p:to>
                                    </p:set>
                                  </p:childTnLst>
                                </p:cTn>
                              </p:par>
                            </p:childTnLst>
                          </p:cTn>
                        </p:par>
                        <p:par>
                          <p:cTn id="91" fill="hold" nodeType="afterGroup">
                            <p:stCondLst>
                              <p:cond delay="29000"/>
                            </p:stCondLst>
                            <p:childTnLst>
                              <p:par>
                                <p:cTn id="92" presetID="11" presetClass="entr" presetSubtype="0" fill="hold" grpId="0" nodeType="afterEffect">
                                  <p:stCondLst>
                                    <p:cond delay="0"/>
                                  </p:stCondLst>
                                  <p:childTnLst>
                                    <p:set>
                                      <p:cBhvr>
                                        <p:cTn id="93" dur="1000">
                                          <p:stCondLst>
                                            <p:cond delay="0"/>
                                          </p:stCondLst>
                                        </p:cTn>
                                        <p:tgtEl>
                                          <p:spTgt spid="19488"/>
                                        </p:tgtEl>
                                        <p:attrNameLst>
                                          <p:attrName>style.visibility</p:attrName>
                                        </p:attrNameLst>
                                      </p:cBhvr>
                                      <p:to>
                                        <p:strVal val="visible"/>
                                      </p:to>
                                    </p:set>
                                  </p:childTnLst>
                                </p:cTn>
                              </p:par>
                            </p:childTnLst>
                          </p:cTn>
                        </p:par>
                        <p:par>
                          <p:cTn id="94" fill="hold" nodeType="afterGroup">
                            <p:stCondLst>
                              <p:cond delay="30000"/>
                            </p:stCondLst>
                            <p:childTnLst>
                              <p:par>
                                <p:cTn id="95" presetID="11" presetClass="entr" presetSubtype="0" fill="hold" grpId="0" nodeType="afterEffect">
                                  <p:stCondLst>
                                    <p:cond delay="0"/>
                                  </p:stCondLst>
                                  <p:childTnLst>
                                    <p:set>
                                      <p:cBhvr>
                                        <p:cTn id="96" dur="1000">
                                          <p:stCondLst>
                                            <p:cond delay="0"/>
                                          </p:stCondLst>
                                        </p:cTn>
                                        <p:tgtEl>
                                          <p:spTgt spid="19490"/>
                                        </p:tgtEl>
                                        <p:attrNameLst>
                                          <p:attrName>style.visibility</p:attrName>
                                        </p:attrNameLst>
                                      </p:cBhvr>
                                      <p:to>
                                        <p:strVal val="visible"/>
                                      </p:to>
                                    </p:set>
                                  </p:childTnLst>
                                </p:cTn>
                              </p:par>
                            </p:childTnLst>
                          </p:cTn>
                        </p:par>
                        <p:par>
                          <p:cTn id="97" fill="hold" nodeType="afterGroup">
                            <p:stCondLst>
                              <p:cond delay="31000"/>
                            </p:stCondLst>
                            <p:childTnLst>
                              <p:par>
                                <p:cTn id="98" presetID="11" presetClass="entr" presetSubtype="0" fill="hold" grpId="0" nodeType="afterEffect">
                                  <p:stCondLst>
                                    <p:cond delay="0"/>
                                  </p:stCondLst>
                                  <p:childTnLst>
                                    <p:set>
                                      <p:cBhvr>
                                        <p:cTn id="99" dur="1000">
                                          <p:stCondLst>
                                            <p:cond delay="0"/>
                                          </p:stCondLst>
                                        </p:cTn>
                                        <p:tgtEl>
                                          <p:spTgt spid="19492"/>
                                        </p:tgtEl>
                                        <p:attrNameLst>
                                          <p:attrName>style.visibility</p:attrName>
                                        </p:attrNameLst>
                                      </p:cBhvr>
                                      <p:to>
                                        <p:strVal val="visible"/>
                                      </p:to>
                                    </p:set>
                                  </p:childTnLst>
                                </p:cTn>
                              </p:par>
                            </p:childTnLst>
                          </p:cTn>
                        </p:par>
                        <p:par>
                          <p:cTn id="100" fill="hold" nodeType="afterGroup">
                            <p:stCondLst>
                              <p:cond delay="32000"/>
                            </p:stCondLst>
                            <p:childTnLst>
                              <p:par>
                                <p:cTn id="101" presetID="11" presetClass="entr" presetSubtype="0" fill="hold" grpId="0" nodeType="afterEffect">
                                  <p:stCondLst>
                                    <p:cond delay="0"/>
                                  </p:stCondLst>
                                  <p:childTnLst>
                                    <p:set>
                                      <p:cBhvr>
                                        <p:cTn id="102" dur="1000">
                                          <p:stCondLst>
                                            <p:cond delay="0"/>
                                          </p:stCondLst>
                                        </p:cTn>
                                        <p:tgtEl>
                                          <p:spTgt spid="19469"/>
                                        </p:tgtEl>
                                        <p:attrNameLst>
                                          <p:attrName>style.visibility</p:attrName>
                                        </p:attrNameLst>
                                      </p:cBhvr>
                                      <p:to>
                                        <p:strVal val="visible"/>
                                      </p:to>
                                    </p:set>
                                  </p:childTnLst>
                                </p:cTn>
                              </p:par>
                            </p:childTnLst>
                          </p:cTn>
                        </p:par>
                        <p:par>
                          <p:cTn id="103" fill="hold" nodeType="afterGroup">
                            <p:stCondLst>
                              <p:cond delay="33000"/>
                            </p:stCondLst>
                            <p:childTnLst>
                              <p:par>
                                <p:cTn id="104" presetID="11" presetClass="entr" presetSubtype="0" fill="hold" grpId="0" nodeType="afterEffect">
                                  <p:stCondLst>
                                    <p:cond delay="0"/>
                                  </p:stCondLst>
                                  <p:childTnLst>
                                    <p:set>
                                      <p:cBhvr>
                                        <p:cTn id="105" dur="1000">
                                          <p:stCondLst>
                                            <p:cond delay="0"/>
                                          </p:stCondLst>
                                        </p:cTn>
                                        <p:tgtEl>
                                          <p:spTgt spid="19489"/>
                                        </p:tgtEl>
                                        <p:attrNameLst>
                                          <p:attrName>style.visibility</p:attrName>
                                        </p:attrNameLst>
                                      </p:cBhvr>
                                      <p:to>
                                        <p:strVal val="visible"/>
                                      </p:to>
                                    </p:set>
                                  </p:childTnLst>
                                </p:cTn>
                              </p:par>
                            </p:childTnLst>
                          </p:cTn>
                        </p:par>
                        <p:par>
                          <p:cTn id="106" fill="hold" nodeType="afterGroup">
                            <p:stCondLst>
                              <p:cond delay="34000"/>
                            </p:stCondLst>
                            <p:childTnLst>
                              <p:par>
                                <p:cTn id="107" presetID="11" presetClass="entr" presetSubtype="0" fill="hold" grpId="0" nodeType="afterEffect">
                                  <p:stCondLst>
                                    <p:cond delay="0"/>
                                  </p:stCondLst>
                                  <p:childTnLst>
                                    <p:set>
                                      <p:cBhvr>
                                        <p:cTn id="108" dur="1000">
                                          <p:stCondLst>
                                            <p:cond delay="0"/>
                                          </p:stCondLst>
                                        </p:cTn>
                                        <p:tgtEl>
                                          <p:spTgt spid="19491"/>
                                        </p:tgtEl>
                                        <p:attrNameLst>
                                          <p:attrName>style.visibility</p:attrName>
                                        </p:attrNameLst>
                                      </p:cBhvr>
                                      <p:to>
                                        <p:strVal val="visible"/>
                                      </p:to>
                                    </p:set>
                                  </p:childTnLst>
                                </p:cTn>
                              </p:par>
                            </p:childTnLst>
                          </p:cTn>
                        </p:par>
                        <p:par>
                          <p:cTn id="109" fill="hold" nodeType="afterGroup">
                            <p:stCondLst>
                              <p:cond delay="35000"/>
                            </p:stCondLst>
                            <p:childTnLst>
                              <p:par>
                                <p:cTn id="110" presetID="11" presetClass="entr" presetSubtype="0" fill="hold" grpId="0" nodeType="afterEffect">
                                  <p:stCondLst>
                                    <p:cond delay="0"/>
                                  </p:stCondLst>
                                  <p:childTnLst>
                                    <p:set>
                                      <p:cBhvr>
                                        <p:cTn id="111" dur="1000">
                                          <p:stCondLst>
                                            <p:cond delay="0"/>
                                          </p:stCondLst>
                                        </p:cTn>
                                        <p:tgtEl>
                                          <p:spTgt spid="19493"/>
                                        </p:tgtEl>
                                        <p:attrNameLst>
                                          <p:attrName>style.visibility</p:attrName>
                                        </p:attrNameLst>
                                      </p:cBhvr>
                                      <p:to>
                                        <p:strVal val="visible"/>
                                      </p:to>
                                    </p:set>
                                  </p:childTnLst>
                                </p:cTn>
                              </p:par>
                            </p:childTnLst>
                          </p:cTn>
                        </p:par>
                        <p:par>
                          <p:cTn id="112" fill="hold" nodeType="afterGroup">
                            <p:stCondLst>
                              <p:cond delay="36000"/>
                            </p:stCondLst>
                            <p:childTnLst>
                              <p:par>
                                <p:cTn id="113" presetID="11" presetClass="entr" presetSubtype="0" fill="hold" grpId="0" nodeType="afterEffect">
                                  <p:stCondLst>
                                    <p:cond delay="0"/>
                                  </p:stCondLst>
                                  <p:childTnLst>
                                    <p:set>
                                      <p:cBhvr>
                                        <p:cTn id="114" dur="1000">
                                          <p:stCondLst>
                                            <p:cond delay="0"/>
                                          </p:stCondLst>
                                        </p:cTn>
                                        <p:tgtEl>
                                          <p:spTgt spid="19494"/>
                                        </p:tgtEl>
                                        <p:attrNameLst>
                                          <p:attrName>style.visibility</p:attrName>
                                        </p:attrNameLst>
                                      </p:cBhvr>
                                      <p:to>
                                        <p:strVal val="visible"/>
                                      </p:to>
                                    </p:set>
                                  </p:childTnLst>
                                </p:cTn>
                              </p:par>
                            </p:childTnLst>
                          </p:cTn>
                        </p:par>
                        <p:par>
                          <p:cTn id="115" fill="hold" nodeType="afterGroup">
                            <p:stCondLst>
                              <p:cond delay="37000"/>
                            </p:stCondLst>
                            <p:childTnLst>
                              <p:par>
                                <p:cTn id="116" presetID="11" presetClass="entr" presetSubtype="0" fill="hold" grpId="0" nodeType="afterEffect">
                                  <p:stCondLst>
                                    <p:cond delay="0"/>
                                  </p:stCondLst>
                                  <p:childTnLst>
                                    <p:set>
                                      <p:cBhvr>
                                        <p:cTn id="117" dur="1000">
                                          <p:stCondLst>
                                            <p:cond delay="0"/>
                                          </p:stCondLst>
                                        </p:cTn>
                                        <p:tgtEl>
                                          <p:spTgt spid="19495"/>
                                        </p:tgtEl>
                                        <p:attrNameLst>
                                          <p:attrName>style.visibility</p:attrName>
                                        </p:attrNameLst>
                                      </p:cBhvr>
                                      <p:to>
                                        <p:strVal val="visible"/>
                                      </p:to>
                                    </p:set>
                                  </p:childTnLst>
                                </p:cTn>
                              </p:par>
                            </p:childTnLst>
                          </p:cTn>
                        </p:par>
                        <p:par>
                          <p:cTn id="118" fill="hold" nodeType="afterGroup">
                            <p:stCondLst>
                              <p:cond delay="38000"/>
                            </p:stCondLst>
                            <p:childTnLst>
                              <p:par>
                                <p:cTn id="119" presetID="11" presetClass="entr" presetSubtype="0" fill="hold" grpId="0" nodeType="afterEffect">
                                  <p:stCondLst>
                                    <p:cond delay="0"/>
                                  </p:stCondLst>
                                  <p:childTnLst>
                                    <p:set>
                                      <p:cBhvr>
                                        <p:cTn id="120" dur="1000">
                                          <p:stCondLst>
                                            <p:cond delay="0"/>
                                          </p:stCondLst>
                                        </p:cTn>
                                        <p:tgtEl>
                                          <p:spTgt spid="19496"/>
                                        </p:tgtEl>
                                        <p:attrNameLst>
                                          <p:attrName>style.visibility</p:attrName>
                                        </p:attrNameLst>
                                      </p:cBhvr>
                                      <p:to>
                                        <p:strVal val="visible"/>
                                      </p:to>
                                    </p:set>
                                  </p:childTnLst>
                                </p:cTn>
                              </p:par>
                            </p:childTnLst>
                          </p:cTn>
                        </p:par>
                        <p:par>
                          <p:cTn id="121" fill="hold" nodeType="afterGroup">
                            <p:stCondLst>
                              <p:cond delay="39000"/>
                            </p:stCondLst>
                            <p:childTnLst>
                              <p:par>
                                <p:cTn id="122" presetID="11" presetClass="entr" presetSubtype="0" fill="hold" grpId="0" nodeType="afterEffect">
                                  <p:stCondLst>
                                    <p:cond delay="0"/>
                                  </p:stCondLst>
                                  <p:childTnLst>
                                    <p:set>
                                      <p:cBhvr>
                                        <p:cTn id="123" dur="1000">
                                          <p:stCondLst>
                                            <p:cond delay="0"/>
                                          </p:stCondLst>
                                        </p:cTn>
                                        <p:tgtEl>
                                          <p:spTgt spid="19497"/>
                                        </p:tgtEl>
                                        <p:attrNameLst>
                                          <p:attrName>style.visibility</p:attrName>
                                        </p:attrNameLst>
                                      </p:cBhvr>
                                      <p:to>
                                        <p:strVal val="visible"/>
                                      </p:to>
                                    </p:set>
                                  </p:childTnLst>
                                </p:cTn>
                              </p:par>
                            </p:childTnLst>
                          </p:cTn>
                        </p:par>
                        <p:par>
                          <p:cTn id="124" fill="hold" nodeType="afterGroup">
                            <p:stCondLst>
                              <p:cond delay="40000"/>
                            </p:stCondLst>
                            <p:childTnLst>
                              <p:par>
                                <p:cTn id="125" presetID="11" presetClass="entr" presetSubtype="0" fill="hold" grpId="0" nodeType="afterEffect">
                                  <p:stCondLst>
                                    <p:cond delay="0"/>
                                  </p:stCondLst>
                                  <p:childTnLst>
                                    <p:set>
                                      <p:cBhvr>
                                        <p:cTn id="126" dur="1000">
                                          <p:stCondLst>
                                            <p:cond delay="0"/>
                                          </p:stCondLst>
                                        </p:cTn>
                                        <p:tgtEl>
                                          <p:spTgt spid="19498"/>
                                        </p:tgtEl>
                                        <p:attrNameLst>
                                          <p:attrName>style.visibility</p:attrName>
                                        </p:attrNameLst>
                                      </p:cBhvr>
                                      <p:to>
                                        <p:strVal val="visible"/>
                                      </p:to>
                                    </p:set>
                                  </p:childTnLst>
                                </p:cTn>
                              </p:par>
                            </p:childTnLst>
                          </p:cTn>
                        </p:par>
                        <p:par>
                          <p:cTn id="127" fill="hold" nodeType="afterGroup">
                            <p:stCondLst>
                              <p:cond delay="41000"/>
                            </p:stCondLst>
                            <p:childTnLst>
                              <p:par>
                                <p:cTn id="128" presetID="11" presetClass="entr" presetSubtype="0" fill="hold" grpId="0" nodeType="afterEffect">
                                  <p:stCondLst>
                                    <p:cond delay="0"/>
                                  </p:stCondLst>
                                  <p:childTnLst>
                                    <p:set>
                                      <p:cBhvr>
                                        <p:cTn id="129" dur="1000">
                                          <p:stCondLst>
                                            <p:cond delay="0"/>
                                          </p:stCondLst>
                                        </p:cTn>
                                        <p:tgtEl>
                                          <p:spTgt spid="19499"/>
                                        </p:tgtEl>
                                        <p:attrNameLst>
                                          <p:attrName>style.visibility</p:attrName>
                                        </p:attrNameLst>
                                      </p:cBhvr>
                                      <p:to>
                                        <p:strVal val="visible"/>
                                      </p:to>
                                    </p:set>
                                  </p:childTnLst>
                                </p:cTn>
                              </p:par>
                            </p:childTnLst>
                          </p:cTn>
                        </p:par>
                        <p:par>
                          <p:cTn id="130" fill="hold" nodeType="afterGroup">
                            <p:stCondLst>
                              <p:cond delay="42000"/>
                            </p:stCondLst>
                            <p:childTnLst>
                              <p:par>
                                <p:cTn id="131" presetID="11" presetClass="entr" presetSubtype="0" fill="hold" grpId="0" nodeType="afterEffect">
                                  <p:stCondLst>
                                    <p:cond delay="0"/>
                                  </p:stCondLst>
                                  <p:childTnLst>
                                    <p:set>
                                      <p:cBhvr>
                                        <p:cTn id="132" dur="1000">
                                          <p:stCondLst>
                                            <p:cond delay="0"/>
                                          </p:stCondLst>
                                        </p:cTn>
                                        <p:tgtEl>
                                          <p:spTgt spid="19500"/>
                                        </p:tgtEl>
                                        <p:attrNameLst>
                                          <p:attrName>style.visibility</p:attrName>
                                        </p:attrNameLst>
                                      </p:cBhvr>
                                      <p:to>
                                        <p:strVal val="visible"/>
                                      </p:to>
                                    </p:set>
                                  </p:childTnLst>
                                </p:cTn>
                              </p:par>
                            </p:childTnLst>
                          </p:cTn>
                        </p:par>
                        <p:par>
                          <p:cTn id="133" fill="hold" nodeType="afterGroup">
                            <p:stCondLst>
                              <p:cond delay="43000"/>
                            </p:stCondLst>
                            <p:childTnLst>
                              <p:par>
                                <p:cTn id="134" presetID="11" presetClass="entr" presetSubtype="0" fill="hold" grpId="0" nodeType="afterEffect">
                                  <p:stCondLst>
                                    <p:cond delay="0"/>
                                  </p:stCondLst>
                                  <p:childTnLst>
                                    <p:set>
                                      <p:cBhvr>
                                        <p:cTn id="135" dur="1000">
                                          <p:stCondLst>
                                            <p:cond delay="0"/>
                                          </p:stCondLst>
                                        </p:cTn>
                                        <p:tgtEl>
                                          <p:spTgt spid="19501"/>
                                        </p:tgtEl>
                                        <p:attrNameLst>
                                          <p:attrName>style.visibility</p:attrName>
                                        </p:attrNameLst>
                                      </p:cBhvr>
                                      <p:to>
                                        <p:strVal val="visible"/>
                                      </p:to>
                                    </p:set>
                                  </p:childTnLst>
                                </p:cTn>
                              </p:par>
                            </p:childTnLst>
                          </p:cTn>
                        </p:par>
                        <p:par>
                          <p:cTn id="136" fill="hold" nodeType="afterGroup">
                            <p:stCondLst>
                              <p:cond delay="44000"/>
                            </p:stCondLst>
                            <p:childTnLst>
                              <p:par>
                                <p:cTn id="137" presetID="11" presetClass="entr" presetSubtype="0" fill="hold" grpId="0" nodeType="afterEffect">
                                  <p:stCondLst>
                                    <p:cond delay="0"/>
                                  </p:stCondLst>
                                  <p:childTnLst>
                                    <p:set>
                                      <p:cBhvr>
                                        <p:cTn id="138" dur="1000">
                                          <p:stCondLst>
                                            <p:cond delay="0"/>
                                          </p:stCondLst>
                                        </p:cTn>
                                        <p:tgtEl>
                                          <p:spTgt spid="19502"/>
                                        </p:tgtEl>
                                        <p:attrNameLst>
                                          <p:attrName>style.visibility</p:attrName>
                                        </p:attrNameLst>
                                      </p:cBhvr>
                                      <p:to>
                                        <p:strVal val="visible"/>
                                      </p:to>
                                    </p:set>
                                  </p:childTnLst>
                                </p:cTn>
                              </p:par>
                            </p:childTnLst>
                          </p:cTn>
                        </p:par>
                        <p:par>
                          <p:cTn id="139" fill="hold" nodeType="afterGroup">
                            <p:stCondLst>
                              <p:cond delay="45000"/>
                            </p:stCondLst>
                            <p:childTnLst>
                              <p:par>
                                <p:cTn id="140" presetID="11" presetClass="entr" presetSubtype="0" fill="hold" grpId="0" nodeType="afterEffect">
                                  <p:stCondLst>
                                    <p:cond delay="0"/>
                                  </p:stCondLst>
                                  <p:childTnLst>
                                    <p:set>
                                      <p:cBhvr>
                                        <p:cTn id="141" dur="1000">
                                          <p:stCondLst>
                                            <p:cond delay="0"/>
                                          </p:stCondLst>
                                        </p:cTn>
                                        <p:tgtEl>
                                          <p:spTgt spid="19503"/>
                                        </p:tgtEl>
                                        <p:attrNameLst>
                                          <p:attrName>style.visibility</p:attrName>
                                        </p:attrNameLst>
                                      </p:cBhvr>
                                      <p:to>
                                        <p:strVal val="visible"/>
                                      </p:to>
                                    </p:set>
                                  </p:childTnLst>
                                </p:cTn>
                              </p:par>
                            </p:childTnLst>
                          </p:cTn>
                        </p:par>
                        <p:par>
                          <p:cTn id="142" fill="hold" nodeType="afterGroup">
                            <p:stCondLst>
                              <p:cond delay="46000"/>
                            </p:stCondLst>
                            <p:childTnLst>
                              <p:par>
                                <p:cTn id="143" presetID="11" presetClass="entr" presetSubtype="0" fill="hold" grpId="0" nodeType="afterEffect">
                                  <p:stCondLst>
                                    <p:cond delay="0"/>
                                  </p:stCondLst>
                                  <p:childTnLst>
                                    <p:set>
                                      <p:cBhvr>
                                        <p:cTn id="144" dur="1000">
                                          <p:stCondLst>
                                            <p:cond delay="0"/>
                                          </p:stCondLst>
                                        </p:cTn>
                                        <p:tgtEl>
                                          <p:spTgt spid="19504"/>
                                        </p:tgtEl>
                                        <p:attrNameLst>
                                          <p:attrName>style.visibility</p:attrName>
                                        </p:attrNameLst>
                                      </p:cBhvr>
                                      <p:to>
                                        <p:strVal val="visible"/>
                                      </p:to>
                                    </p:set>
                                  </p:childTnLst>
                                </p:cTn>
                              </p:par>
                            </p:childTnLst>
                          </p:cTn>
                        </p:par>
                        <p:par>
                          <p:cTn id="145" fill="hold" nodeType="afterGroup">
                            <p:stCondLst>
                              <p:cond delay="47000"/>
                            </p:stCondLst>
                            <p:childTnLst>
                              <p:par>
                                <p:cTn id="146" presetID="11" presetClass="entr" presetSubtype="0" fill="hold" grpId="0" nodeType="afterEffect">
                                  <p:stCondLst>
                                    <p:cond delay="0"/>
                                  </p:stCondLst>
                                  <p:childTnLst>
                                    <p:set>
                                      <p:cBhvr>
                                        <p:cTn id="147" dur="1000">
                                          <p:stCondLst>
                                            <p:cond delay="0"/>
                                          </p:stCondLst>
                                        </p:cTn>
                                        <p:tgtEl>
                                          <p:spTgt spid="19505"/>
                                        </p:tgtEl>
                                        <p:attrNameLst>
                                          <p:attrName>style.visibility</p:attrName>
                                        </p:attrNameLst>
                                      </p:cBhvr>
                                      <p:to>
                                        <p:strVal val="visible"/>
                                      </p:to>
                                    </p:set>
                                  </p:childTnLst>
                                </p:cTn>
                              </p:par>
                            </p:childTnLst>
                          </p:cTn>
                        </p:par>
                        <p:par>
                          <p:cTn id="148" fill="hold" nodeType="afterGroup">
                            <p:stCondLst>
                              <p:cond delay="48000"/>
                            </p:stCondLst>
                            <p:childTnLst>
                              <p:par>
                                <p:cTn id="149" presetID="11" presetClass="entr" presetSubtype="0" fill="hold" grpId="0" nodeType="afterEffect">
                                  <p:stCondLst>
                                    <p:cond delay="0"/>
                                  </p:stCondLst>
                                  <p:childTnLst>
                                    <p:set>
                                      <p:cBhvr>
                                        <p:cTn id="150" dur="1000">
                                          <p:stCondLst>
                                            <p:cond delay="0"/>
                                          </p:stCondLst>
                                        </p:cTn>
                                        <p:tgtEl>
                                          <p:spTgt spid="19506"/>
                                        </p:tgtEl>
                                        <p:attrNameLst>
                                          <p:attrName>style.visibility</p:attrName>
                                        </p:attrNameLst>
                                      </p:cBhvr>
                                      <p:to>
                                        <p:strVal val="visible"/>
                                      </p:to>
                                    </p:set>
                                  </p:childTnLst>
                                </p:cTn>
                              </p:par>
                            </p:childTnLst>
                          </p:cTn>
                        </p:par>
                        <p:par>
                          <p:cTn id="151" fill="hold" nodeType="afterGroup">
                            <p:stCondLst>
                              <p:cond delay="49000"/>
                            </p:stCondLst>
                            <p:childTnLst>
                              <p:par>
                                <p:cTn id="152" presetID="11" presetClass="entr" presetSubtype="0" fill="hold" grpId="0" nodeType="afterEffect">
                                  <p:stCondLst>
                                    <p:cond delay="0"/>
                                  </p:stCondLst>
                                  <p:childTnLst>
                                    <p:set>
                                      <p:cBhvr>
                                        <p:cTn id="153" dur="1000">
                                          <p:stCondLst>
                                            <p:cond delay="0"/>
                                          </p:stCondLst>
                                        </p:cTn>
                                        <p:tgtEl>
                                          <p:spTgt spid="19507"/>
                                        </p:tgtEl>
                                        <p:attrNameLst>
                                          <p:attrName>style.visibility</p:attrName>
                                        </p:attrNameLst>
                                      </p:cBhvr>
                                      <p:to>
                                        <p:strVal val="visible"/>
                                      </p:to>
                                    </p:set>
                                  </p:childTnLst>
                                </p:cTn>
                              </p:par>
                            </p:childTnLst>
                          </p:cTn>
                        </p:par>
                        <p:par>
                          <p:cTn id="154" fill="hold" nodeType="afterGroup">
                            <p:stCondLst>
                              <p:cond delay="50000"/>
                            </p:stCondLst>
                            <p:childTnLst>
                              <p:par>
                                <p:cTn id="155" presetID="11" presetClass="entr" presetSubtype="0" fill="hold" grpId="0" nodeType="afterEffect">
                                  <p:stCondLst>
                                    <p:cond delay="0"/>
                                  </p:stCondLst>
                                  <p:childTnLst>
                                    <p:set>
                                      <p:cBhvr>
                                        <p:cTn id="156" dur="1000">
                                          <p:stCondLst>
                                            <p:cond delay="0"/>
                                          </p:stCondLst>
                                        </p:cTn>
                                        <p:tgtEl>
                                          <p:spTgt spid="19508"/>
                                        </p:tgtEl>
                                        <p:attrNameLst>
                                          <p:attrName>style.visibility</p:attrName>
                                        </p:attrNameLst>
                                      </p:cBhvr>
                                      <p:to>
                                        <p:strVal val="visible"/>
                                      </p:to>
                                    </p:set>
                                  </p:childTnLst>
                                </p:cTn>
                              </p:par>
                            </p:childTnLst>
                          </p:cTn>
                        </p:par>
                        <p:par>
                          <p:cTn id="157" fill="hold" nodeType="afterGroup">
                            <p:stCondLst>
                              <p:cond delay="51000"/>
                            </p:stCondLst>
                            <p:childTnLst>
                              <p:par>
                                <p:cTn id="158" presetID="11" presetClass="entr" presetSubtype="0" fill="hold" grpId="0" nodeType="afterEffect">
                                  <p:stCondLst>
                                    <p:cond delay="0"/>
                                  </p:stCondLst>
                                  <p:childTnLst>
                                    <p:set>
                                      <p:cBhvr>
                                        <p:cTn id="159" dur="1000">
                                          <p:stCondLst>
                                            <p:cond delay="0"/>
                                          </p:stCondLst>
                                        </p:cTn>
                                        <p:tgtEl>
                                          <p:spTgt spid="19509"/>
                                        </p:tgtEl>
                                        <p:attrNameLst>
                                          <p:attrName>style.visibility</p:attrName>
                                        </p:attrNameLst>
                                      </p:cBhvr>
                                      <p:to>
                                        <p:strVal val="visible"/>
                                      </p:to>
                                    </p:set>
                                  </p:childTnLst>
                                </p:cTn>
                              </p:par>
                            </p:childTnLst>
                          </p:cTn>
                        </p:par>
                        <p:par>
                          <p:cTn id="160" fill="hold" nodeType="afterGroup">
                            <p:stCondLst>
                              <p:cond delay="52000"/>
                            </p:stCondLst>
                            <p:childTnLst>
                              <p:par>
                                <p:cTn id="161" presetID="11" presetClass="entr" presetSubtype="0" fill="hold" grpId="0" nodeType="afterEffect">
                                  <p:stCondLst>
                                    <p:cond delay="0"/>
                                  </p:stCondLst>
                                  <p:childTnLst>
                                    <p:set>
                                      <p:cBhvr>
                                        <p:cTn id="162" dur="1000">
                                          <p:stCondLst>
                                            <p:cond delay="0"/>
                                          </p:stCondLst>
                                        </p:cTn>
                                        <p:tgtEl>
                                          <p:spTgt spid="19510"/>
                                        </p:tgtEl>
                                        <p:attrNameLst>
                                          <p:attrName>style.visibility</p:attrName>
                                        </p:attrNameLst>
                                      </p:cBhvr>
                                      <p:to>
                                        <p:strVal val="visible"/>
                                      </p:to>
                                    </p:set>
                                  </p:childTnLst>
                                </p:cTn>
                              </p:par>
                            </p:childTnLst>
                          </p:cTn>
                        </p:par>
                        <p:par>
                          <p:cTn id="163" fill="hold" nodeType="afterGroup">
                            <p:stCondLst>
                              <p:cond delay="53000"/>
                            </p:stCondLst>
                            <p:childTnLst>
                              <p:par>
                                <p:cTn id="164" presetID="11" presetClass="entr" presetSubtype="0" fill="hold" grpId="0" nodeType="afterEffect">
                                  <p:stCondLst>
                                    <p:cond delay="0"/>
                                  </p:stCondLst>
                                  <p:childTnLst>
                                    <p:set>
                                      <p:cBhvr>
                                        <p:cTn id="165" dur="1000">
                                          <p:stCondLst>
                                            <p:cond delay="0"/>
                                          </p:stCondLst>
                                        </p:cTn>
                                        <p:tgtEl>
                                          <p:spTgt spid="19511"/>
                                        </p:tgtEl>
                                        <p:attrNameLst>
                                          <p:attrName>style.visibility</p:attrName>
                                        </p:attrNameLst>
                                      </p:cBhvr>
                                      <p:to>
                                        <p:strVal val="visible"/>
                                      </p:to>
                                    </p:set>
                                  </p:childTnLst>
                                </p:cTn>
                              </p:par>
                            </p:childTnLst>
                          </p:cTn>
                        </p:par>
                        <p:par>
                          <p:cTn id="166" fill="hold" nodeType="afterGroup">
                            <p:stCondLst>
                              <p:cond delay="54000"/>
                            </p:stCondLst>
                            <p:childTnLst>
                              <p:par>
                                <p:cTn id="167" presetID="11" presetClass="entr" presetSubtype="0" fill="hold" grpId="0" nodeType="afterEffect">
                                  <p:stCondLst>
                                    <p:cond delay="0"/>
                                  </p:stCondLst>
                                  <p:childTnLst>
                                    <p:set>
                                      <p:cBhvr>
                                        <p:cTn id="168" dur="1000">
                                          <p:stCondLst>
                                            <p:cond delay="0"/>
                                          </p:stCondLst>
                                        </p:cTn>
                                        <p:tgtEl>
                                          <p:spTgt spid="19512"/>
                                        </p:tgtEl>
                                        <p:attrNameLst>
                                          <p:attrName>style.visibility</p:attrName>
                                        </p:attrNameLst>
                                      </p:cBhvr>
                                      <p:to>
                                        <p:strVal val="visible"/>
                                      </p:to>
                                    </p:set>
                                  </p:childTnLst>
                                </p:cTn>
                              </p:par>
                            </p:childTnLst>
                          </p:cTn>
                        </p:par>
                        <p:par>
                          <p:cTn id="169" fill="hold" nodeType="afterGroup">
                            <p:stCondLst>
                              <p:cond delay="55000"/>
                            </p:stCondLst>
                            <p:childTnLst>
                              <p:par>
                                <p:cTn id="170" presetID="11" presetClass="entr" presetSubtype="0" fill="hold" grpId="0" nodeType="afterEffect">
                                  <p:stCondLst>
                                    <p:cond delay="0"/>
                                  </p:stCondLst>
                                  <p:childTnLst>
                                    <p:set>
                                      <p:cBhvr>
                                        <p:cTn id="171" dur="1000">
                                          <p:stCondLst>
                                            <p:cond delay="0"/>
                                          </p:stCondLst>
                                        </p:cTn>
                                        <p:tgtEl>
                                          <p:spTgt spid="19513"/>
                                        </p:tgtEl>
                                        <p:attrNameLst>
                                          <p:attrName>style.visibility</p:attrName>
                                        </p:attrNameLst>
                                      </p:cBhvr>
                                      <p:to>
                                        <p:strVal val="visible"/>
                                      </p:to>
                                    </p:set>
                                  </p:childTnLst>
                                </p:cTn>
                              </p:par>
                            </p:childTnLst>
                          </p:cTn>
                        </p:par>
                        <p:par>
                          <p:cTn id="172" fill="hold" nodeType="afterGroup">
                            <p:stCondLst>
                              <p:cond delay="56000"/>
                            </p:stCondLst>
                            <p:childTnLst>
                              <p:par>
                                <p:cTn id="173" presetID="11" presetClass="entr" presetSubtype="0" fill="hold" grpId="0" nodeType="afterEffect">
                                  <p:stCondLst>
                                    <p:cond delay="0"/>
                                  </p:stCondLst>
                                  <p:childTnLst>
                                    <p:set>
                                      <p:cBhvr>
                                        <p:cTn id="174" dur="1000">
                                          <p:stCondLst>
                                            <p:cond delay="0"/>
                                          </p:stCondLst>
                                        </p:cTn>
                                        <p:tgtEl>
                                          <p:spTgt spid="19514"/>
                                        </p:tgtEl>
                                        <p:attrNameLst>
                                          <p:attrName>style.visibility</p:attrName>
                                        </p:attrNameLst>
                                      </p:cBhvr>
                                      <p:to>
                                        <p:strVal val="visible"/>
                                      </p:to>
                                    </p:set>
                                  </p:childTnLst>
                                </p:cTn>
                              </p:par>
                            </p:childTnLst>
                          </p:cTn>
                        </p:par>
                        <p:par>
                          <p:cTn id="175" fill="hold" nodeType="afterGroup">
                            <p:stCondLst>
                              <p:cond delay="57000"/>
                            </p:stCondLst>
                            <p:childTnLst>
                              <p:par>
                                <p:cTn id="176" presetID="11" presetClass="entr" presetSubtype="0" fill="hold" grpId="0" nodeType="afterEffect">
                                  <p:stCondLst>
                                    <p:cond delay="0"/>
                                  </p:stCondLst>
                                  <p:childTnLst>
                                    <p:set>
                                      <p:cBhvr>
                                        <p:cTn id="177" dur="1000">
                                          <p:stCondLst>
                                            <p:cond delay="0"/>
                                          </p:stCondLst>
                                        </p:cTn>
                                        <p:tgtEl>
                                          <p:spTgt spid="19515"/>
                                        </p:tgtEl>
                                        <p:attrNameLst>
                                          <p:attrName>style.visibility</p:attrName>
                                        </p:attrNameLst>
                                      </p:cBhvr>
                                      <p:to>
                                        <p:strVal val="visible"/>
                                      </p:to>
                                    </p:set>
                                  </p:childTnLst>
                                </p:cTn>
                              </p:par>
                            </p:childTnLst>
                          </p:cTn>
                        </p:par>
                        <p:par>
                          <p:cTn id="178" fill="hold" nodeType="afterGroup">
                            <p:stCondLst>
                              <p:cond delay="58000"/>
                            </p:stCondLst>
                            <p:childTnLst>
                              <p:par>
                                <p:cTn id="179" presetID="11" presetClass="entr" presetSubtype="0" fill="hold" grpId="0" nodeType="afterEffect">
                                  <p:stCondLst>
                                    <p:cond delay="0"/>
                                  </p:stCondLst>
                                  <p:childTnLst>
                                    <p:set>
                                      <p:cBhvr>
                                        <p:cTn id="180" dur="1000">
                                          <p:stCondLst>
                                            <p:cond delay="0"/>
                                          </p:stCondLst>
                                        </p:cTn>
                                        <p:tgtEl>
                                          <p:spTgt spid="19516"/>
                                        </p:tgtEl>
                                        <p:attrNameLst>
                                          <p:attrName>style.visibility</p:attrName>
                                        </p:attrNameLst>
                                      </p:cBhvr>
                                      <p:to>
                                        <p:strVal val="visible"/>
                                      </p:to>
                                    </p:set>
                                  </p:childTnLst>
                                </p:cTn>
                              </p:par>
                            </p:childTnLst>
                          </p:cTn>
                        </p:par>
                        <p:par>
                          <p:cTn id="181" fill="hold" nodeType="afterGroup">
                            <p:stCondLst>
                              <p:cond delay="59000"/>
                            </p:stCondLst>
                            <p:childTnLst>
                              <p:par>
                                <p:cTn id="182" presetID="11" presetClass="entr" presetSubtype="0" fill="hold" grpId="0" nodeType="afterEffect">
                                  <p:stCondLst>
                                    <p:cond delay="0"/>
                                  </p:stCondLst>
                                  <p:childTnLst>
                                    <p:set>
                                      <p:cBhvr>
                                        <p:cTn id="183" dur="1000">
                                          <p:stCondLst>
                                            <p:cond delay="0"/>
                                          </p:stCondLst>
                                        </p:cTn>
                                        <p:tgtEl>
                                          <p:spTgt spid="19517"/>
                                        </p:tgtEl>
                                        <p:attrNameLst>
                                          <p:attrName>style.visibility</p:attrName>
                                        </p:attrNameLst>
                                      </p:cBhvr>
                                      <p:to>
                                        <p:strVal val="visible"/>
                                      </p:to>
                                    </p:set>
                                  </p:childTnLst>
                                </p:cTn>
                              </p:par>
                            </p:childTnLst>
                          </p:cTn>
                        </p:par>
                        <p:par>
                          <p:cTn id="184" fill="hold" nodeType="afterGroup">
                            <p:stCondLst>
                              <p:cond delay="60000"/>
                            </p:stCondLst>
                            <p:childTnLst>
                              <p:par>
                                <p:cTn id="185" presetID="11" presetClass="entr" presetSubtype="0" fill="hold" grpId="0" nodeType="afterEffect">
                                  <p:stCondLst>
                                    <p:cond delay="0"/>
                                  </p:stCondLst>
                                  <p:childTnLst>
                                    <p:set>
                                      <p:cBhvr>
                                        <p:cTn id="186" dur="1000">
                                          <p:stCondLst>
                                            <p:cond delay="0"/>
                                          </p:stCondLst>
                                        </p:cTn>
                                        <p:tgtEl>
                                          <p:spTgt spid="19518"/>
                                        </p:tgtEl>
                                        <p:attrNameLst>
                                          <p:attrName>style.visibility</p:attrName>
                                        </p:attrNameLst>
                                      </p:cBhvr>
                                      <p:to>
                                        <p:strVal val="visible"/>
                                      </p:to>
                                    </p:set>
                                  </p:childTnLst>
                                </p:cTn>
                              </p:par>
                            </p:childTnLst>
                          </p:cTn>
                        </p:par>
                        <p:par>
                          <p:cTn id="187" fill="hold" nodeType="afterGroup">
                            <p:stCondLst>
                              <p:cond delay="61000"/>
                            </p:stCondLst>
                            <p:childTnLst>
                              <p:par>
                                <p:cTn id="188" presetID="11" presetClass="entr" presetSubtype="0" fill="hold" grpId="0" nodeType="afterEffect">
                                  <p:stCondLst>
                                    <p:cond delay="0"/>
                                  </p:stCondLst>
                                  <p:childTnLst>
                                    <p:set>
                                      <p:cBhvr>
                                        <p:cTn id="189" dur="1000">
                                          <p:stCondLst>
                                            <p:cond delay="0"/>
                                          </p:stCondLst>
                                        </p:cTn>
                                        <p:tgtEl>
                                          <p:spTgt spid="19519"/>
                                        </p:tgtEl>
                                        <p:attrNameLst>
                                          <p:attrName>style.visibility</p:attrName>
                                        </p:attrNameLst>
                                      </p:cBhvr>
                                      <p:to>
                                        <p:strVal val="visible"/>
                                      </p:to>
                                    </p:set>
                                  </p:childTnLst>
                                </p:cTn>
                              </p:par>
                            </p:childTnLst>
                          </p:cTn>
                        </p:par>
                        <p:par>
                          <p:cTn id="190" fill="hold" nodeType="afterGroup">
                            <p:stCondLst>
                              <p:cond delay="62000"/>
                            </p:stCondLst>
                            <p:childTnLst>
                              <p:par>
                                <p:cTn id="191" presetID="11" presetClass="entr" presetSubtype="0" fill="hold" grpId="0" nodeType="afterEffect">
                                  <p:stCondLst>
                                    <p:cond delay="0"/>
                                  </p:stCondLst>
                                  <p:childTnLst>
                                    <p:set>
                                      <p:cBhvr>
                                        <p:cTn id="192" dur="1000">
                                          <p:stCondLst>
                                            <p:cond delay="0"/>
                                          </p:stCondLst>
                                        </p:cTn>
                                        <p:tgtEl>
                                          <p:spTgt spid="19520"/>
                                        </p:tgtEl>
                                        <p:attrNameLst>
                                          <p:attrName>style.visibility</p:attrName>
                                        </p:attrNameLst>
                                      </p:cBhvr>
                                      <p:to>
                                        <p:strVal val="visible"/>
                                      </p:to>
                                    </p:set>
                                  </p:childTnLst>
                                </p:cTn>
                              </p:par>
                            </p:childTnLst>
                          </p:cTn>
                        </p:par>
                        <p:par>
                          <p:cTn id="193" fill="hold" nodeType="afterGroup">
                            <p:stCondLst>
                              <p:cond delay="63000"/>
                            </p:stCondLst>
                            <p:childTnLst>
                              <p:par>
                                <p:cTn id="194" presetID="11" presetClass="entr" presetSubtype="0" fill="hold" grpId="0" nodeType="afterEffect">
                                  <p:stCondLst>
                                    <p:cond delay="0"/>
                                  </p:stCondLst>
                                  <p:childTnLst>
                                    <p:set>
                                      <p:cBhvr>
                                        <p:cTn id="195" dur="1000">
                                          <p:stCondLst>
                                            <p:cond delay="0"/>
                                          </p:stCondLst>
                                        </p:cTn>
                                        <p:tgtEl>
                                          <p:spTgt spid="19521"/>
                                        </p:tgtEl>
                                        <p:attrNameLst>
                                          <p:attrName>style.visibility</p:attrName>
                                        </p:attrNameLst>
                                      </p:cBhvr>
                                      <p:to>
                                        <p:strVal val="visible"/>
                                      </p:to>
                                    </p:set>
                                  </p:childTnLst>
                                </p:cTn>
                              </p:par>
                            </p:childTnLst>
                          </p:cTn>
                        </p:par>
                        <p:par>
                          <p:cTn id="196" fill="hold" nodeType="afterGroup">
                            <p:stCondLst>
                              <p:cond delay="64000"/>
                            </p:stCondLst>
                            <p:childTnLst>
                              <p:par>
                                <p:cTn id="197" presetID="11" presetClass="entr" presetSubtype="0" fill="hold" grpId="0" nodeType="afterEffect">
                                  <p:stCondLst>
                                    <p:cond delay="0"/>
                                  </p:stCondLst>
                                  <p:childTnLst>
                                    <p:set>
                                      <p:cBhvr>
                                        <p:cTn id="198" dur="1000">
                                          <p:stCondLst>
                                            <p:cond delay="0"/>
                                          </p:stCondLst>
                                        </p:cTn>
                                        <p:tgtEl>
                                          <p:spTgt spid="19522"/>
                                        </p:tgtEl>
                                        <p:attrNameLst>
                                          <p:attrName>style.visibility</p:attrName>
                                        </p:attrNameLst>
                                      </p:cBhvr>
                                      <p:to>
                                        <p:strVal val="visible"/>
                                      </p:to>
                                    </p:set>
                                  </p:childTnLst>
                                </p:cTn>
                              </p:par>
                            </p:childTnLst>
                          </p:cTn>
                        </p:par>
                        <p:par>
                          <p:cTn id="199" fill="hold" nodeType="afterGroup">
                            <p:stCondLst>
                              <p:cond delay="65000"/>
                            </p:stCondLst>
                            <p:childTnLst>
                              <p:par>
                                <p:cTn id="200" presetID="11" presetClass="entr" presetSubtype="0" fill="hold" grpId="0" nodeType="afterEffect">
                                  <p:stCondLst>
                                    <p:cond delay="0"/>
                                  </p:stCondLst>
                                  <p:childTnLst>
                                    <p:set>
                                      <p:cBhvr>
                                        <p:cTn id="201" dur="1000">
                                          <p:stCondLst>
                                            <p:cond delay="0"/>
                                          </p:stCondLst>
                                        </p:cTn>
                                        <p:tgtEl>
                                          <p:spTgt spid="19523"/>
                                        </p:tgtEl>
                                        <p:attrNameLst>
                                          <p:attrName>style.visibility</p:attrName>
                                        </p:attrNameLst>
                                      </p:cBhvr>
                                      <p:to>
                                        <p:strVal val="visible"/>
                                      </p:to>
                                    </p:set>
                                  </p:childTnLst>
                                </p:cTn>
                              </p:par>
                            </p:childTnLst>
                          </p:cTn>
                        </p:par>
                        <p:par>
                          <p:cTn id="202" fill="hold" nodeType="afterGroup">
                            <p:stCondLst>
                              <p:cond delay="66000"/>
                            </p:stCondLst>
                            <p:childTnLst>
                              <p:par>
                                <p:cTn id="203" presetID="11" presetClass="entr" presetSubtype="0" fill="hold" grpId="0" nodeType="afterEffect">
                                  <p:stCondLst>
                                    <p:cond delay="0"/>
                                  </p:stCondLst>
                                  <p:childTnLst>
                                    <p:set>
                                      <p:cBhvr>
                                        <p:cTn id="204" dur="1000">
                                          <p:stCondLst>
                                            <p:cond delay="0"/>
                                          </p:stCondLst>
                                        </p:cTn>
                                        <p:tgtEl>
                                          <p:spTgt spid="19524"/>
                                        </p:tgtEl>
                                        <p:attrNameLst>
                                          <p:attrName>style.visibility</p:attrName>
                                        </p:attrNameLst>
                                      </p:cBhvr>
                                      <p:to>
                                        <p:strVal val="visible"/>
                                      </p:to>
                                    </p:set>
                                  </p:childTnLst>
                                </p:cTn>
                              </p:par>
                            </p:childTnLst>
                          </p:cTn>
                        </p:par>
                        <p:par>
                          <p:cTn id="205" fill="hold" nodeType="afterGroup">
                            <p:stCondLst>
                              <p:cond delay="67000"/>
                            </p:stCondLst>
                            <p:childTnLst>
                              <p:par>
                                <p:cTn id="206" presetID="11" presetClass="entr" presetSubtype="0" fill="hold" grpId="0" nodeType="afterEffect">
                                  <p:stCondLst>
                                    <p:cond delay="0"/>
                                  </p:stCondLst>
                                  <p:childTnLst>
                                    <p:set>
                                      <p:cBhvr>
                                        <p:cTn id="207" dur="1000">
                                          <p:stCondLst>
                                            <p:cond delay="0"/>
                                          </p:stCondLst>
                                        </p:cTn>
                                        <p:tgtEl>
                                          <p:spTgt spid="19525"/>
                                        </p:tgtEl>
                                        <p:attrNameLst>
                                          <p:attrName>style.visibility</p:attrName>
                                        </p:attrNameLst>
                                      </p:cBhvr>
                                      <p:to>
                                        <p:strVal val="visible"/>
                                      </p:to>
                                    </p:set>
                                  </p:childTnLst>
                                </p:cTn>
                              </p:par>
                            </p:childTnLst>
                          </p:cTn>
                        </p:par>
                        <p:par>
                          <p:cTn id="208" fill="hold" nodeType="afterGroup">
                            <p:stCondLst>
                              <p:cond delay="68000"/>
                            </p:stCondLst>
                            <p:childTnLst>
                              <p:par>
                                <p:cTn id="209" presetID="11" presetClass="entr" presetSubtype="0" fill="hold" grpId="0" nodeType="afterEffect">
                                  <p:stCondLst>
                                    <p:cond delay="0"/>
                                  </p:stCondLst>
                                  <p:childTnLst>
                                    <p:set>
                                      <p:cBhvr>
                                        <p:cTn id="210" dur="1000">
                                          <p:stCondLst>
                                            <p:cond delay="0"/>
                                          </p:stCondLst>
                                        </p:cTn>
                                        <p:tgtEl>
                                          <p:spTgt spid="19526"/>
                                        </p:tgtEl>
                                        <p:attrNameLst>
                                          <p:attrName>style.visibility</p:attrName>
                                        </p:attrNameLst>
                                      </p:cBhvr>
                                      <p:to>
                                        <p:strVal val="visible"/>
                                      </p:to>
                                    </p:set>
                                  </p:childTnLst>
                                </p:cTn>
                              </p:par>
                            </p:childTnLst>
                          </p:cTn>
                        </p:par>
                        <p:par>
                          <p:cTn id="211" fill="hold" nodeType="afterGroup">
                            <p:stCondLst>
                              <p:cond delay="69000"/>
                            </p:stCondLst>
                            <p:childTnLst>
                              <p:par>
                                <p:cTn id="212" presetID="11" presetClass="entr" presetSubtype="0" fill="hold" grpId="0" nodeType="afterEffect">
                                  <p:stCondLst>
                                    <p:cond delay="0"/>
                                  </p:stCondLst>
                                  <p:childTnLst>
                                    <p:set>
                                      <p:cBhvr>
                                        <p:cTn id="213" dur="1000">
                                          <p:stCondLst>
                                            <p:cond delay="0"/>
                                          </p:stCondLst>
                                        </p:cTn>
                                        <p:tgtEl>
                                          <p:spTgt spid="19527"/>
                                        </p:tgtEl>
                                        <p:attrNameLst>
                                          <p:attrName>style.visibility</p:attrName>
                                        </p:attrNameLst>
                                      </p:cBhvr>
                                      <p:to>
                                        <p:strVal val="visible"/>
                                      </p:to>
                                    </p:set>
                                  </p:childTnLst>
                                </p:cTn>
                              </p:par>
                            </p:childTnLst>
                          </p:cTn>
                        </p:par>
                        <p:par>
                          <p:cTn id="214" fill="hold" nodeType="afterGroup">
                            <p:stCondLst>
                              <p:cond delay="70000"/>
                            </p:stCondLst>
                            <p:childTnLst>
                              <p:par>
                                <p:cTn id="215" presetID="11" presetClass="entr" presetSubtype="0" fill="hold" grpId="0" nodeType="afterEffect">
                                  <p:stCondLst>
                                    <p:cond delay="0"/>
                                  </p:stCondLst>
                                  <p:childTnLst>
                                    <p:set>
                                      <p:cBhvr>
                                        <p:cTn id="216" dur="1000">
                                          <p:stCondLst>
                                            <p:cond delay="0"/>
                                          </p:stCondLst>
                                        </p:cTn>
                                        <p:tgtEl>
                                          <p:spTgt spid="19528"/>
                                        </p:tgtEl>
                                        <p:attrNameLst>
                                          <p:attrName>style.visibility</p:attrName>
                                        </p:attrNameLst>
                                      </p:cBhvr>
                                      <p:to>
                                        <p:strVal val="visible"/>
                                      </p:to>
                                    </p:set>
                                  </p:childTnLst>
                                </p:cTn>
                              </p:par>
                            </p:childTnLst>
                          </p:cTn>
                        </p:par>
                        <p:par>
                          <p:cTn id="217" fill="hold" nodeType="afterGroup">
                            <p:stCondLst>
                              <p:cond delay="71000"/>
                            </p:stCondLst>
                            <p:childTnLst>
                              <p:par>
                                <p:cTn id="218" presetID="11" presetClass="entr" presetSubtype="0" fill="hold" grpId="0" nodeType="afterEffect">
                                  <p:stCondLst>
                                    <p:cond delay="0"/>
                                  </p:stCondLst>
                                  <p:childTnLst>
                                    <p:set>
                                      <p:cBhvr>
                                        <p:cTn id="219" dur="1000">
                                          <p:stCondLst>
                                            <p:cond delay="0"/>
                                          </p:stCondLst>
                                        </p:cTn>
                                        <p:tgtEl>
                                          <p:spTgt spid="19529"/>
                                        </p:tgtEl>
                                        <p:attrNameLst>
                                          <p:attrName>style.visibility</p:attrName>
                                        </p:attrNameLst>
                                      </p:cBhvr>
                                      <p:to>
                                        <p:strVal val="visible"/>
                                      </p:to>
                                    </p:set>
                                  </p:childTnLst>
                                </p:cTn>
                              </p:par>
                            </p:childTnLst>
                          </p:cTn>
                        </p:par>
                        <p:par>
                          <p:cTn id="220" fill="hold" nodeType="afterGroup">
                            <p:stCondLst>
                              <p:cond delay="72000"/>
                            </p:stCondLst>
                            <p:childTnLst>
                              <p:par>
                                <p:cTn id="221" presetID="11" presetClass="entr" presetSubtype="0" fill="hold" grpId="0" nodeType="afterEffect">
                                  <p:stCondLst>
                                    <p:cond delay="0"/>
                                  </p:stCondLst>
                                  <p:childTnLst>
                                    <p:set>
                                      <p:cBhvr>
                                        <p:cTn id="222" dur="1000">
                                          <p:stCondLst>
                                            <p:cond delay="0"/>
                                          </p:stCondLst>
                                        </p:cTn>
                                        <p:tgtEl>
                                          <p:spTgt spid="19530"/>
                                        </p:tgtEl>
                                        <p:attrNameLst>
                                          <p:attrName>style.visibility</p:attrName>
                                        </p:attrNameLst>
                                      </p:cBhvr>
                                      <p:to>
                                        <p:strVal val="visible"/>
                                      </p:to>
                                    </p:set>
                                  </p:childTnLst>
                                </p:cTn>
                              </p:par>
                            </p:childTnLst>
                          </p:cTn>
                        </p:par>
                        <p:par>
                          <p:cTn id="223" fill="hold" nodeType="afterGroup">
                            <p:stCondLst>
                              <p:cond delay="73000"/>
                            </p:stCondLst>
                            <p:childTnLst>
                              <p:par>
                                <p:cTn id="224" presetID="11" presetClass="entr" presetSubtype="0" fill="hold" grpId="0" nodeType="afterEffect">
                                  <p:stCondLst>
                                    <p:cond delay="0"/>
                                  </p:stCondLst>
                                  <p:childTnLst>
                                    <p:set>
                                      <p:cBhvr>
                                        <p:cTn id="225" dur="1000">
                                          <p:stCondLst>
                                            <p:cond delay="0"/>
                                          </p:stCondLst>
                                        </p:cTn>
                                        <p:tgtEl>
                                          <p:spTgt spid="19531"/>
                                        </p:tgtEl>
                                        <p:attrNameLst>
                                          <p:attrName>style.visibility</p:attrName>
                                        </p:attrNameLst>
                                      </p:cBhvr>
                                      <p:to>
                                        <p:strVal val="visible"/>
                                      </p:to>
                                    </p:set>
                                  </p:childTnLst>
                                </p:cTn>
                              </p:par>
                            </p:childTnLst>
                          </p:cTn>
                        </p:par>
                        <p:par>
                          <p:cTn id="226" fill="hold" nodeType="afterGroup">
                            <p:stCondLst>
                              <p:cond delay="74000"/>
                            </p:stCondLst>
                            <p:childTnLst>
                              <p:par>
                                <p:cTn id="227" presetID="11" presetClass="entr" presetSubtype="0" fill="hold" grpId="0" nodeType="afterEffect">
                                  <p:stCondLst>
                                    <p:cond delay="0"/>
                                  </p:stCondLst>
                                  <p:childTnLst>
                                    <p:set>
                                      <p:cBhvr>
                                        <p:cTn id="228" dur="1000">
                                          <p:stCondLst>
                                            <p:cond delay="0"/>
                                          </p:stCondLst>
                                        </p:cTn>
                                        <p:tgtEl>
                                          <p:spTgt spid="19532"/>
                                        </p:tgtEl>
                                        <p:attrNameLst>
                                          <p:attrName>style.visibility</p:attrName>
                                        </p:attrNameLst>
                                      </p:cBhvr>
                                      <p:to>
                                        <p:strVal val="visible"/>
                                      </p:to>
                                    </p:set>
                                  </p:childTnLst>
                                </p:cTn>
                              </p:par>
                            </p:childTnLst>
                          </p:cTn>
                        </p:par>
                        <p:par>
                          <p:cTn id="229" fill="hold" nodeType="afterGroup">
                            <p:stCondLst>
                              <p:cond delay="75000"/>
                            </p:stCondLst>
                            <p:childTnLst>
                              <p:par>
                                <p:cTn id="230" presetID="11" presetClass="entr" presetSubtype="0" fill="hold" grpId="0" nodeType="afterEffect">
                                  <p:stCondLst>
                                    <p:cond delay="0"/>
                                  </p:stCondLst>
                                  <p:childTnLst>
                                    <p:set>
                                      <p:cBhvr>
                                        <p:cTn id="231" dur="1000">
                                          <p:stCondLst>
                                            <p:cond delay="0"/>
                                          </p:stCondLst>
                                        </p:cTn>
                                        <p:tgtEl>
                                          <p:spTgt spid="19533"/>
                                        </p:tgtEl>
                                        <p:attrNameLst>
                                          <p:attrName>style.visibility</p:attrName>
                                        </p:attrNameLst>
                                      </p:cBhvr>
                                      <p:to>
                                        <p:strVal val="visible"/>
                                      </p:to>
                                    </p:set>
                                  </p:childTnLst>
                                </p:cTn>
                              </p:par>
                            </p:childTnLst>
                          </p:cTn>
                        </p:par>
                        <p:par>
                          <p:cTn id="232" fill="hold" nodeType="afterGroup">
                            <p:stCondLst>
                              <p:cond delay="76000"/>
                            </p:stCondLst>
                            <p:childTnLst>
                              <p:par>
                                <p:cTn id="233" presetID="11" presetClass="entr" presetSubtype="0" fill="hold" grpId="0" nodeType="afterEffect">
                                  <p:stCondLst>
                                    <p:cond delay="0"/>
                                  </p:stCondLst>
                                  <p:childTnLst>
                                    <p:set>
                                      <p:cBhvr>
                                        <p:cTn id="234" dur="1000">
                                          <p:stCondLst>
                                            <p:cond delay="0"/>
                                          </p:stCondLst>
                                        </p:cTn>
                                        <p:tgtEl>
                                          <p:spTgt spid="19534"/>
                                        </p:tgtEl>
                                        <p:attrNameLst>
                                          <p:attrName>style.visibility</p:attrName>
                                        </p:attrNameLst>
                                      </p:cBhvr>
                                      <p:to>
                                        <p:strVal val="visible"/>
                                      </p:to>
                                    </p:set>
                                  </p:childTnLst>
                                </p:cTn>
                              </p:par>
                            </p:childTnLst>
                          </p:cTn>
                        </p:par>
                        <p:par>
                          <p:cTn id="235" fill="hold" nodeType="afterGroup">
                            <p:stCondLst>
                              <p:cond delay="77000"/>
                            </p:stCondLst>
                            <p:childTnLst>
                              <p:par>
                                <p:cTn id="236" presetID="11" presetClass="entr" presetSubtype="0" fill="hold" grpId="0" nodeType="afterEffect">
                                  <p:stCondLst>
                                    <p:cond delay="0"/>
                                  </p:stCondLst>
                                  <p:childTnLst>
                                    <p:set>
                                      <p:cBhvr>
                                        <p:cTn id="237" dur="1000">
                                          <p:stCondLst>
                                            <p:cond delay="0"/>
                                          </p:stCondLst>
                                        </p:cTn>
                                        <p:tgtEl>
                                          <p:spTgt spid="19535"/>
                                        </p:tgtEl>
                                        <p:attrNameLst>
                                          <p:attrName>style.visibility</p:attrName>
                                        </p:attrNameLst>
                                      </p:cBhvr>
                                      <p:to>
                                        <p:strVal val="visible"/>
                                      </p:to>
                                    </p:set>
                                  </p:childTnLst>
                                </p:cTn>
                              </p:par>
                            </p:childTnLst>
                          </p:cTn>
                        </p:par>
                        <p:par>
                          <p:cTn id="238" fill="hold" nodeType="afterGroup">
                            <p:stCondLst>
                              <p:cond delay="78000"/>
                            </p:stCondLst>
                            <p:childTnLst>
                              <p:par>
                                <p:cTn id="239" presetID="11" presetClass="entr" presetSubtype="0" fill="hold" grpId="0" nodeType="afterEffect">
                                  <p:stCondLst>
                                    <p:cond delay="0"/>
                                  </p:stCondLst>
                                  <p:childTnLst>
                                    <p:set>
                                      <p:cBhvr>
                                        <p:cTn id="240" dur="1000">
                                          <p:stCondLst>
                                            <p:cond delay="0"/>
                                          </p:stCondLst>
                                        </p:cTn>
                                        <p:tgtEl>
                                          <p:spTgt spid="19536"/>
                                        </p:tgtEl>
                                        <p:attrNameLst>
                                          <p:attrName>style.visibility</p:attrName>
                                        </p:attrNameLst>
                                      </p:cBhvr>
                                      <p:to>
                                        <p:strVal val="visible"/>
                                      </p:to>
                                    </p:set>
                                  </p:childTnLst>
                                </p:cTn>
                              </p:par>
                            </p:childTnLst>
                          </p:cTn>
                        </p:par>
                        <p:par>
                          <p:cTn id="241" fill="hold" nodeType="afterGroup">
                            <p:stCondLst>
                              <p:cond delay="79000"/>
                            </p:stCondLst>
                            <p:childTnLst>
                              <p:par>
                                <p:cTn id="242" presetID="11" presetClass="entr" presetSubtype="0" fill="hold" grpId="0" nodeType="afterEffect">
                                  <p:stCondLst>
                                    <p:cond delay="0"/>
                                  </p:stCondLst>
                                  <p:childTnLst>
                                    <p:set>
                                      <p:cBhvr>
                                        <p:cTn id="243" dur="1000">
                                          <p:stCondLst>
                                            <p:cond delay="0"/>
                                          </p:stCondLst>
                                        </p:cTn>
                                        <p:tgtEl>
                                          <p:spTgt spid="19537"/>
                                        </p:tgtEl>
                                        <p:attrNameLst>
                                          <p:attrName>style.visibility</p:attrName>
                                        </p:attrNameLst>
                                      </p:cBhvr>
                                      <p:to>
                                        <p:strVal val="visible"/>
                                      </p:to>
                                    </p:set>
                                  </p:childTnLst>
                                </p:cTn>
                              </p:par>
                            </p:childTnLst>
                          </p:cTn>
                        </p:par>
                        <p:par>
                          <p:cTn id="244" fill="hold" nodeType="afterGroup">
                            <p:stCondLst>
                              <p:cond delay="80000"/>
                            </p:stCondLst>
                            <p:childTnLst>
                              <p:par>
                                <p:cTn id="245" presetID="11" presetClass="entr" presetSubtype="0" fill="hold" grpId="0" nodeType="afterEffect">
                                  <p:stCondLst>
                                    <p:cond delay="0"/>
                                  </p:stCondLst>
                                  <p:childTnLst>
                                    <p:set>
                                      <p:cBhvr>
                                        <p:cTn id="246" dur="1000">
                                          <p:stCondLst>
                                            <p:cond delay="0"/>
                                          </p:stCondLst>
                                        </p:cTn>
                                        <p:tgtEl>
                                          <p:spTgt spid="19538"/>
                                        </p:tgtEl>
                                        <p:attrNameLst>
                                          <p:attrName>style.visibility</p:attrName>
                                        </p:attrNameLst>
                                      </p:cBhvr>
                                      <p:to>
                                        <p:strVal val="visible"/>
                                      </p:to>
                                    </p:set>
                                  </p:childTnLst>
                                </p:cTn>
                              </p:par>
                            </p:childTnLst>
                          </p:cTn>
                        </p:par>
                        <p:par>
                          <p:cTn id="247" fill="hold" nodeType="afterGroup">
                            <p:stCondLst>
                              <p:cond delay="81000"/>
                            </p:stCondLst>
                            <p:childTnLst>
                              <p:par>
                                <p:cTn id="248" presetID="11" presetClass="entr" presetSubtype="0" fill="hold" grpId="0" nodeType="afterEffect">
                                  <p:stCondLst>
                                    <p:cond delay="0"/>
                                  </p:stCondLst>
                                  <p:childTnLst>
                                    <p:set>
                                      <p:cBhvr>
                                        <p:cTn id="249" dur="1000">
                                          <p:stCondLst>
                                            <p:cond delay="0"/>
                                          </p:stCondLst>
                                        </p:cTn>
                                        <p:tgtEl>
                                          <p:spTgt spid="19539"/>
                                        </p:tgtEl>
                                        <p:attrNameLst>
                                          <p:attrName>style.visibility</p:attrName>
                                        </p:attrNameLst>
                                      </p:cBhvr>
                                      <p:to>
                                        <p:strVal val="visible"/>
                                      </p:to>
                                    </p:set>
                                  </p:childTnLst>
                                </p:cTn>
                              </p:par>
                            </p:childTnLst>
                          </p:cTn>
                        </p:par>
                        <p:par>
                          <p:cTn id="250" fill="hold" nodeType="afterGroup">
                            <p:stCondLst>
                              <p:cond delay="82000"/>
                            </p:stCondLst>
                            <p:childTnLst>
                              <p:par>
                                <p:cTn id="251" presetID="11" presetClass="entr" presetSubtype="0" fill="hold" grpId="0" nodeType="afterEffect">
                                  <p:stCondLst>
                                    <p:cond delay="0"/>
                                  </p:stCondLst>
                                  <p:childTnLst>
                                    <p:set>
                                      <p:cBhvr>
                                        <p:cTn id="252" dur="1000">
                                          <p:stCondLst>
                                            <p:cond delay="0"/>
                                          </p:stCondLst>
                                        </p:cTn>
                                        <p:tgtEl>
                                          <p:spTgt spid="19540"/>
                                        </p:tgtEl>
                                        <p:attrNameLst>
                                          <p:attrName>style.visibility</p:attrName>
                                        </p:attrNameLst>
                                      </p:cBhvr>
                                      <p:to>
                                        <p:strVal val="visible"/>
                                      </p:to>
                                    </p:set>
                                  </p:childTnLst>
                                </p:cTn>
                              </p:par>
                            </p:childTnLst>
                          </p:cTn>
                        </p:par>
                        <p:par>
                          <p:cTn id="253" fill="hold" nodeType="afterGroup">
                            <p:stCondLst>
                              <p:cond delay="83000"/>
                            </p:stCondLst>
                            <p:childTnLst>
                              <p:par>
                                <p:cTn id="254" presetID="11" presetClass="entr" presetSubtype="0" fill="hold" grpId="0" nodeType="afterEffect">
                                  <p:stCondLst>
                                    <p:cond delay="0"/>
                                  </p:stCondLst>
                                  <p:childTnLst>
                                    <p:set>
                                      <p:cBhvr>
                                        <p:cTn id="255" dur="1000">
                                          <p:stCondLst>
                                            <p:cond delay="0"/>
                                          </p:stCondLst>
                                        </p:cTn>
                                        <p:tgtEl>
                                          <p:spTgt spid="19541"/>
                                        </p:tgtEl>
                                        <p:attrNameLst>
                                          <p:attrName>style.visibility</p:attrName>
                                        </p:attrNameLst>
                                      </p:cBhvr>
                                      <p:to>
                                        <p:strVal val="visible"/>
                                      </p:to>
                                    </p:set>
                                  </p:childTnLst>
                                </p:cTn>
                              </p:par>
                            </p:childTnLst>
                          </p:cTn>
                        </p:par>
                        <p:par>
                          <p:cTn id="256" fill="hold" nodeType="afterGroup">
                            <p:stCondLst>
                              <p:cond delay="84000"/>
                            </p:stCondLst>
                            <p:childTnLst>
                              <p:par>
                                <p:cTn id="257" presetID="11" presetClass="entr" presetSubtype="0" fill="hold" grpId="0" nodeType="afterEffect">
                                  <p:stCondLst>
                                    <p:cond delay="0"/>
                                  </p:stCondLst>
                                  <p:childTnLst>
                                    <p:set>
                                      <p:cBhvr>
                                        <p:cTn id="258" dur="1000">
                                          <p:stCondLst>
                                            <p:cond delay="0"/>
                                          </p:stCondLst>
                                        </p:cTn>
                                        <p:tgtEl>
                                          <p:spTgt spid="19542"/>
                                        </p:tgtEl>
                                        <p:attrNameLst>
                                          <p:attrName>style.visibility</p:attrName>
                                        </p:attrNameLst>
                                      </p:cBhvr>
                                      <p:to>
                                        <p:strVal val="visible"/>
                                      </p:to>
                                    </p:set>
                                  </p:childTnLst>
                                </p:cTn>
                              </p:par>
                            </p:childTnLst>
                          </p:cTn>
                        </p:par>
                        <p:par>
                          <p:cTn id="259" fill="hold" nodeType="afterGroup">
                            <p:stCondLst>
                              <p:cond delay="85000"/>
                            </p:stCondLst>
                            <p:childTnLst>
                              <p:par>
                                <p:cTn id="260" presetID="11" presetClass="entr" presetSubtype="0" fill="hold" grpId="0" nodeType="afterEffect">
                                  <p:stCondLst>
                                    <p:cond delay="0"/>
                                  </p:stCondLst>
                                  <p:childTnLst>
                                    <p:set>
                                      <p:cBhvr>
                                        <p:cTn id="261" dur="1000">
                                          <p:stCondLst>
                                            <p:cond delay="0"/>
                                          </p:stCondLst>
                                        </p:cTn>
                                        <p:tgtEl>
                                          <p:spTgt spid="19543"/>
                                        </p:tgtEl>
                                        <p:attrNameLst>
                                          <p:attrName>style.visibility</p:attrName>
                                        </p:attrNameLst>
                                      </p:cBhvr>
                                      <p:to>
                                        <p:strVal val="visible"/>
                                      </p:to>
                                    </p:set>
                                  </p:childTnLst>
                                </p:cTn>
                              </p:par>
                            </p:childTnLst>
                          </p:cTn>
                        </p:par>
                        <p:par>
                          <p:cTn id="262" fill="hold" nodeType="afterGroup">
                            <p:stCondLst>
                              <p:cond delay="86000"/>
                            </p:stCondLst>
                            <p:childTnLst>
                              <p:par>
                                <p:cTn id="263" presetID="11" presetClass="entr" presetSubtype="0" fill="hold" grpId="0" nodeType="afterEffect">
                                  <p:stCondLst>
                                    <p:cond delay="0"/>
                                  </p:stCondLst>
                                  <p:childTnLst>
                                    <p:set>
                                      <p:cBhvr>
                                        <p:cTn id="264" dur="1000">
                                          <p:stCondLst>
                                            <p:cond delay="0"/>
                                          </p:stCondLst>
                                        </p:cTn>
                                        <p:tgtEl>
                                          <p:spTgt spid="19544"/>
                                        </p:tgtEl>
                                        <p:attrNameLst>
                                          <p:attrName>style.visibility</p:attrName>
                                        </p:attrNameLst>
                                      </p:cBhvr>
                                      <p:to>
                                        <p:strVal val="visible"/>
                                      </p:to>
                                    </p:set>
                                  </p:childTnLst>
                                </p:cTn>
                              </p:par>
                            </p:childTnLst>
                          </p:cTn>
                        </p:par>
                        <p:par>
                          <p:cTn id="265" fill="hold" nodeType="afterGroup">
                            <p:stCondLst>
                              <p:cond delay="87000"/>
                            </p:stCondLst>
                            <p:childTnLst>
                              <p:par>
                                <p:cTn id="266" presetID="11" presetClass="entr" presetSubtype="0" fill="hold" grpId="0" nodeType="afterEffect">
                                  <p:stCondLst>
                                    <p:cond delay="0"/>
                                  </p:stCondLst>
                                  <p:childTnLst>
                                    <p:set>
                                      <p:cBhvr>
                                        <p:cTn id="267" dur="1000">
                                          <p:stCondLst>
                                            <p:cond delay="0"/>
                                          </p:stCondLst>
                                        </p:cTn>
                                        <p:tgtEl>
                                          <p:spTgt spid="19545"/>
                                        </p:tgtEl>
                                        <p:attrNameLst>
                                          <p:attrName>style.visibility</p:attrName>
                                        </p:attrNameLst>
                                      </p:cBhvr>
                                      <p:to>
                                        <p:strVal val="visible"/>
                                      </p:to>
                                    </p:set>
                                  </p:childTnLst>
                                </p:cTn>
                              </p:par>
                            </p:childTnLst>
                          </p:cTn>
                        </p:par>
                        <p:par>
                          <p:cTn id="268" fill="hold" nodeType="afterGroup">
                            <p:stCondLst>
                              <p:cond delay="88000"/>
                            </p:stCondLst>
                            <p:childTnLst>
                              <p:par>
                                <p:cTn id="269" presetID="11" presetClass="entr" presetSubtype="0" fill="hold" grpId="0" nodeType="afterEffect">
                                  <p:stCondLst>
                                    <p:cond delay="0"/>
                                  </p:stCondLst>
                                  <p:childTnLst>
                                    <p:set>
                                      <p:cBhvr>
                                        <p:cTn id="270" dur="1000">
                                          <p:stCondLst>
                                            <p:cond delay="0"/>
                                          </p:stCondLst>
                                        </p:cTn>
                                        <p:tgtEl>
                                          <p:spTgt spid="19546"/>
                                        </p:tgtEl>
                                        <p:attrNameLst>
                                          <p:attrName>style.visibility</p:attrName>
                                        </p:attrNameLst>
                                      </p:cBhvr>
                                      <p:to>
                                        <p:strVal val="visible"/>
                                      </p:to>
                                    </p:set>
                                  </p:childTnLst>
                                </p:cTn>
                              </p:par>
                            </p:childTnLst>
                          </p:cTn>
                        </p:par>
                        <p:par>
                          <p:cTn id="271" fill="hold" nodeType="afterGroup">
                            <p:stCondLst>
                              <p:cond delay="89000"/>
                            </p:stCondLst>
                            <p:childTnLst>
                              <p:par>
                                <p:cTn id="272" presetID="11" presetClass="entr" presetSubtype="0" fill="hold" grpId="0" nodeType="afterEffect">
                                  <p:stCondLst>
                                    <p:cond delay="0"/>
                                  </p:stCondLst>
                                  <p:childTnLst>
                                    <p:set>
                                      <p:cBhvr>
                                        <p:cTn id="273" dur="1000">
                                          <p:stCondLst>
                                            <p:cond delay="0"/>
                                          </p:stCondLst>
                                        </p:cTn>
                                        <p:tgtEl>
                                          <p:spTgt spid="19547"/>
                                        </p:tgtEl>
                                        <p:attrNameLst>
                                          <p:attrName>style.visibility</p:attrName>
                                        </p:attrNameLst>
                                      </p:cBhvr>
                                      <p:to>
                                        <p:strVal val="visible"/>
                                      </p:to>
                                    </p:set>
                                  </p:childTnLst>
                                </p:cTn>
                              </p:par>
                            </p:childTnLst>
                          </p:cTn>
                        </p:par>
                        <p:par>
                          <p:cTn id="274" fill="hold" nodeType="afterGroup">
                            <p:stCondLst>
                              <p:cond delay="90000"/>
                            </p:stCondLst>
                            <p:childTnLst>
                              <p:par>
                                <p:cTn id="275" presetID="11" presetClass="entr" presetSubtype="0" fill="hold" grpId="0" nodeType="afterEffect">
                                  <p:stCondLst>
                                    <p:cond delay="0"/>
                                  </p:stCondLst>
                                  <p:childTnLst>
                                    <p:set>
                                      <p:cBhvr>
                                        <p:cTn id="276" dur="1000">
                                          <p:stCondLst>
                                            <p:cond delay="0"/>
                                          </p:stCondLst>
                                        </p:cTn>
                                        <p:tgtEl>
                                          <p:spTgt spid="19548"/>
                                        </p:tgtEl>
                                        <p:attrNameLst>
                                          <p:attrName>style.visibility</p:attrName>
                                        </p:attrNameLst>
                                      </p:cBhvr>
                                      <p:to>
                                        <p:strVal val="visible"/>
                                      </p:to>
                                    </p:set>
                                  </p:childTnLst>
                                </p:cTn>
                              </p:par>
                            </p:childTnLst>
                          </p:cTn>
                        </p:par>
                        <p:par>
                          <p:cTn id="277" fill="hold" nodeType="afterGroup">
                            <p:stCondLst>
                              <p:cond delay="91000"/>
                            </p:stCondLst>
                            <p:childTnLst>
                              <p:par>
                                <p:cTn id="278" presetID="11" presetClass="entr" presetSubtype="0" fill="hold" grpId="0" nodeType="afterEffect">
                                  <p:stCondLst>
                                    <p:cond delay="0"/>
                                  </p:stCondLst>
                                  <p:childTnLst>
                                    <p:set>
                                      <p:cBhvr>
                                        <p:cTn id="279" dur="1000">
                                          <p:stCondLst>
                                            <p:cond delay="0"/>
                                          </p:stCondLst>
                                        </p:cTn>
                                        <p:tgtEl>
                                          <p:spTgt spid="19549"/>
                                        </p:tgtEl>
                                        <p:attrNameLst>
                                          <p:attrName>style.visibility</p:attrName>
                                        </p:attrNameLst>
                                      </p:cBhvr>
                                      <p:to>
                                        <p:strVal val="visible"/>
                                      </p:to>
                                    </p:set>
                                  </p:childTnLst>
                                </p:cTn>
                              </p:par>
                            </p:childTnLst>
                          </p:cTn>
                        </p:par>
                        <p:par>
                          <p:cTn id="280" fill="hold" nodeType="afterGroup">
                            <p:stCondLst>
                              <p:cond delay="92000"/>
                            </p:stCondLst>
                            <p:childTnLst>
                              <p:par>
                                <p:cTn id="281" presetID="11" presetClass="entr" presetSubtype="0" fill="hold" grpId="0" nodeType="afterEffect">
                                  <p:stCondLst>
                                    <p:cond delay="0"/>
                                  </p:stCondLst>
                                  <p:childTnLst>
                                    <p:set>
                                      <p:cBhvr>
                                        <p:cTn id="282" dur="1000">
                                          <p:stCondLst>
                                            <p:cond delay="0"/>
                                          </p:stCondLst>
                                        </p:cTn>
                                        <p:tgtEl>
                                          <p:spTgt spid="19550"/>
                                        </p:tgtEl>
                                        <p:attrNameLst>
                                          <p:attrName>style.visibility</p:attrName>
                                        </p:attrNameLst>
                                      </p:cBhvr>
                                      <p:to>
                                        <p:strVal val="visible"/>
                                      </p:to>
                                    </p:set>
                                  </p:childTnLst>
                                </p:cTn>
                              </p:par>
                            </p:childTnLst>
                          </p:cTn>
                        </p:par>
                        <p:par>
                          <p:cTn id="283" fill="hold" nodeType="afterGroup">
                            <p:stCondLst>
                              <p:cond delay="93000"/>
                            </p:stCondLst>
                            <p:childTnLst>
                              <p:par>
                                <p:cTn id="284" presetID="11" presetClass="entr" presetSubtype="0" fill="hold" grpId="0" nodeType="afterEffect">
                                  <p:stCondLst>
                                    <p:cond delay="0"/>
                                  </p:stCondLst>
                                  <p:childTnLst>
                                    <p:set>
                                      <p:cBhvr>
                                        <p:cTn id="285" dur="1000">
                                          <p:stCondLst>
                                            <p:cond delay="0"/>
                                          </p:stCondLst>
                                        </p:cTn>
                                        <p:tgtEl>
                                          <p:spTgt spid="19551"/>
                                        </p:tgtEl>
                                        <p:attrNameLst>
                                          <p:attrName>style.visibility</p:attrName>
                                        </p:attrNameLst>
                                      </p:cBhvr>
                                      <p:to>
                                        <p:strVal val="visible"/>
                                      </p:to>
                                    </p:set>
                                  </p:childTnLst>
                                </p:cTn>
                              </p:par>
                            </p:childTnLst>
                          </p:cTn>
                        </p:par>
                        <p:par>
                          <p:cTn id="286" fill="hold" nodeType="afterGroup">
                            <p:stCondLst>
                              <p:cond delay="94000"/>
                            </p:stCondLst>
                            <p:childTnLst>
                              <p:par>
                                <p:cTn id="287" presetID="11" presetClass="entr" presetSubtype="0" fill="hold" grpId="0" nodeType="afterEffect">
                                  <p:stCondLst>
                                    <p:cond delay="0"/>
                                  </p:stCondLst>
                                  <p:childTnLst>
                                    <p:set>
                                      <p:cBhvr>
                                        <p:cTn id="288" dur="1000">
                                          <p:stCondLst>
                                            <p:cond delay="0"/>
                                          </p:stCondLst>
                                        </p:cTn>
                                        <p:tgtEl>
                                          <p:spTgt spid="19552"/>
                                        </p:tgtEl>
                                        <p:attrNameLst>
                                          <p:attrName>style.visibility</p:attrName>
                                        </p:attrNameLst>
                                      </p:cBhvr>
                                      <p:to>
                                        <p:strVal val="visible"/>
                                      </p:to>
                                    </p:set>
                                  </p:childTnLst>
                                </p:cTn>
                              </p:par>
                            </p:childTnLst>
                          </p:cTn>
                        </p:par>
                        <p:par>
                          <p:cTn id="289" fill="hold" nodeType="afterGroup">
                            <p:stCondLst>
                              <p:cond delay="95000"/>
                            </p:stCondLst>
                            <p:childTnLst>
                              <p:par>
                                <p:cTn id="290" presetID="11" presetClass="entr" presetSubtype="0" fill="hold" grpId="0" nodeType="afterEffect">
                                  <p:stCondLst>
                                    <p:cond delay="0"/>
                                  </p:stCondLst>
                                  <p:childTnLst>
                                    <p:set>
                                      <p:cBhvr>
                                        <p:cTn id="291" dur="1000">
                                          <p:stCondLst>
                                            <p:cond delay="0"/>
                                          </p:stCondLst>
                                        </p:cTn>
                                        <p:tgtEl>
                                          <p:spTgt spid="19553"/>
                                        </p:tgtEl>
                                        <p:attrNameLst>
                                          <p:attrName>style.visibility</p:attrName>
                                        </p:attrNameLst>
                                      </p:cBhvr>
                                      <p:to>
                                        <p:strVal val="visible"/>
                                      </p:to>
                                    </p:set>
                                  </p:childTnLst>
                                </p:cTn>
                              </p:par>
                            </p:childTnLst>
                          </p:cTn>
                        </p:par>
                        <p:par>
                          <p:cTn id="292" fill="hold" nodeType="afterGroup">
                            <p:stCondLst>
                              <p:cond delay="96000"/>
                            </p:stCondLst>
                            <p:childTnLst>
                              <p:par>
                                <p:cTn id="293" presetID="11" presetClass="entr" presetSubtype="0" fill="hold" grpId="0" nodeType="afterEffect">
                                  <p:stCondLst>
                                    <p:cond delay="0"/>
                                  </p:stCondLst>
                                  <p:childTnLst>
                                    <p:set>
                                      <p:cBhvr>
                                        <p:cTn id="294" dur="1000">
                                          <p:stCondLst>
                                            <p:cond delay="0"/>
                                          </p:stCondLst>
                                        </p:cTn>
                                        <p:tgtEl>
                                          <p:spTgt spid="19554"/>
                                        </p:tgtEl>
                                        <p:attrNameLst>
                                          <p:attrName>style.visibility</p:attrName>
                                        </p:attrNameLst>
                                      </p:cBhvr>
                                      <p:to>
                                        <p:strVal val="visible"/>
                                      </p:to>
                                    </p:set>
                                  </p:childTnLst>
                                </p:cTn>
                              </p:par>
                            </p:childTnLst>
                          </p:cTn>
                        </p:par>
                        <p:par>
                          <p:cTn id="295" fill="hold" nodeType="afterGroup">
                            <p:stCondLst>
                              <p:cond delay="97000"/>
                            </p:stCondLst>
                            <p:childTnLst>
                              <p:par>
                                <p:cTn id="296" presetID="11" presetClass="entr" presetSubtype="0" fill="hold" grpId="0" nodeType="afterEffect">
                                  <p:stCondLst>
                                    <p:cond delay="0"/>
                                  </p:stCondLst>
                                  <p:childTnLst>
                                    <p:set>
                                      <p:cBhvr>
                                        <p:cTn id="297" dur="1000">
                                          <p:stCondLst>
                                            <p:cond delay="0"/>
                                          </p:stCondLst>
                                        </p:cTn>
                                        <p:tgtEl>
                                          <p:spTgt spid="19555"/>
                                        </p:tgtEl>
                                        <p:attrNameLst>
                                          <p:attrName>style.visibility</p:attrName>
                                        </p:attrNameLst>
                                      </p:cBhvr>
                                      <p:to>
                                        <p:strVal val="visible"/>
                                      </p:to>
                                    </p:set>
                                  </p:childTnLst>
                                </p:cTn>
                              </p:par>
                            </p:childTnLst>
                          </p:cTn>
                        </p:par>
                        <p:par>
                          <p:cTn id="298" fill="hold" nodeType="afterGroup">
                            <p:stCondLst>
                              <p:cond delay="98000"/>
                            </p:stCondLst>
                            <p:childTnLst>
                              <p:par>
                                <p:cTn id="299" presetID="11" presetClass="entr" presetSubtype="0" fill="hold" grpId="0" nodeType="afterEffect">
                                  <p:stCondLst>
                                    <p:cond delay="0"/>
                                  </p:stCondLst>
                                  <p:childTnLst>
                                    <p:set>
                                      <p:cBhvr>
                                        <p:cTn id="300" dur="1000">
                                          <p:stCondLst>
                                            <p:cond delay="0"/>
                                          </p:stCondLst>
                                        </p:cTn>
                                        <p:tgtEl>
                                          <p:spTgt spid="19556"/>
                                        </p:tgtEl>
                                        <p:attrNameLst>
                                          <p:attrName>style.visibility</p:attrName>
                                        </p:attrNameLst>
                                      </p:cBhvr>
                                      <p:to>
                                        <p:strVal val="visible"/>
                                      </p:to>
                                    </p:set>
                                  </p:childTnLst>
                                </p:cTn>
                              </p:par>
                            </p:childTnLst>
                          </p:cTn>
                        </p:par>
                        <p:par>
                          <p:cTn id="301" fill="hold" nodeType="afterGroup">
                            <p:stCondLst>
                              <p:cond delay="99000"/>
                            </p:stCondLst>
                            <p:childTnLst>
                              <p:par>
                                <p:cTn id="302" presetID="11" presetClass="entr" presetSubtype="0" fill="hold" grpId="0" nodeType="afterEffect">
                                  <p:stCondLst>
                                    <p:cond delay="0"/>
                                  </p:stCondLst>
                                  <p:childTnLst>
                                    <p:set>
                                      <p:cBhvr>
                                        <p:cTn id="303" dur="1000">
                                          <p:stCondLst>
                                            <p:cond delay="0"/>
                                          </p:stCondLst>
                                        </p:cTn>
                                        <p:tgtEl>
                                          <p:spTgt spid="19557"/>
                                        </p:tgtEl>
                                        <p:attrNameLst>
                                          <p:attrName>style.visibility</p:attrName>
                                        </p:attrNameLst>
                                      </p:cBhvr>
                                      <p:to>
                                        <p:strVal val="visible"/>
                                      </p:to>
                                    </p:set>
                                  </p:childTnLst>
                                </p:cTn>
                              </p:par>
                            </p:childTnLst>
                          </p:cTn>
                        </p:par>
                        <p:par>
                          <p:cTn id="304" fill="hold" nodeType="afterGroup">
                            <p:stCondLst>
                              <p:cond delay="100000"/>
                            </p:stCondLst>
                            <p:childTnLst>
                              <p:par>
                                <p:cTn id="305" presetID="11" presetClass="entr" presetSubtype="0" fill="hold" grpId="0" nodeType="afterEffect">
                                  <p:stCondLst>
                                    <p:cond delay="0"/>
                                  </p:stCondLst>
                                  <p:childTnLst>
                                    <p:set>
                                      <p:cBhvr>
                                        <p:cTn id="306" dur="1000">
                                          <p:stCondLst>
                                            <p:cond delay="0"/>
                                          </p:stCondLst>
                                        </p:cTn>
                                        <p:tgtEl>
                                          <p:spTgt spid="19558"/>
                                        </p:tgtEl>
                                        <p:attrNameLst>
                                          <p:attrName>style.visibility</p:attrName>
                                        </p:attrNameLst>
                                      </p:cBhvr>
                                      <p:to>
                                        <p:strVal val="visible"/>
                                      </p:to>
                                    </p:set>
                                  </p:childTnLst>
                                </p:cTn>
                              </p:par>
                            </p:childTnLst>
                          </p:cTn>
                        </p:par>
                        <p:par>
                          <p:cTn id="307" fill="hold" nodeType="afterGroup">
                            <p:stCondLst>
                              <p:cond delay="101000"/>
                            </p:stCondLst>
                            <p:childTnLst>
                              <p:par>
                                <p:cTn id="308" presetID="11" presetClass="entr" presetSubtype="0" fill="hold" grpId="0" nodeType="afterEffect">
                                  <p:stCondLst>
                                    <p:cond delay="0"/>
                                  </p:stCondLst>
                                  <p:childTnLst>
                                    <p:set>
                                      <p:cBhvr>
                                        <p:cTn id="309" dur="1000">
                                          <p:stCondLst>
                                            <p:cond delay="0"/>
                                          </p:stCondLst>
                                        </p:cTn>
                                        <p:tgtEl>
                                          <p:spTgt spid="19559"/>
                                        </p:tgtEl>
                                        <p:attrNameLst>
                                          <p:attrName>style.visibility</p:attrName>
                                        </p:attrNameLst>
                                      </p:cBhvr>
                                      <p:to>
                                        <p:strVal val="visible"/>
                                      </p:to>
                                    </p:set>
                                  </p:childTnLst>
                                </p:cTn>
                              </p:par>
                            </p:childTnLst>
                          </p:cTn>
                        </p:par>
                        <p:par>
                          <p:cTn id="310" fill="hold" nodeType="afterGroup">
                            <p:stCondLst>
                              <p:cond delay="102000"/>
                            </p:stCondLst>
                            <p:childTnLst>
                              <p:par>
                                <p:cTn id="311" presetID="11" presetClass="entr" presetSubtype="0" fill="hold" grpId="0" nodeType="afterEffect">
                                  <p:stCondLst>
                                    <p:cond delay="0"/>
                                  </p:stCondLst>
                                  <p:childTnLst>
                                    <p:set>
                                      <p:cBhvr>
                                        <p:cTn id="312" dur="1000">
                                          <p:stCondLst>
                                            <p:cond delay="0"/>
                                          </p:stCondLst>
                                        </p:cTn>
                                        <p:tgtEl>
                                          <p:spTgt spid="19560"/>
                                        </p:tgtEl>
                                        <p:attrNameLst>
                                          <p:attrName>style.visibility</p:attrName>
                                        </p:attrNameLst>
                                      </p:cBhvr>
                                      <p:to>
                                        <p:strVal val="visible"/>
                                      </p:to>
                                    </p:set>
                                  </p:childTnLst>
                                </p:cTn>
                              </p:par>
                            </p:childTnLst>
                          </p:cTn>
                        </p:par>
                        <p:par>
                          <p:cTn id="313" fill="hold" nodeType="afterGroup">
                            <p:stCondLst>
                              <p:cond delay="103000"/>
                            </p:stCondLst>
                            <p:childTnLst>
                              <p:par>
                                <p:cTn id="314" presetID="11" presetClass="entr" presetSubtype="0" fill="hold" grpId="0" nodeType="afterEffect">
                                  <p:stCondLst>
                                    <p:cond delay="0"/>
                                  </p:stCondLst>
                                  <p:childTnLst>
                                    <p:set>
                                      <p:cBhvr>
                                        <p:cTn id="315" dur="1000">
                                          <p:stCondLst>
                                            <p:cond delay="0"/>
                                          </p:stCondLst>
                                        </p:cTn>
                                        <p:tgtEl>
                                          <p:spTgt spid="19561"/>
                                        </p:tgtEl>
                                        <p:attrNameLst>
                                          <p:attrName>style.visibility</p:attrName>
                                        </p:attrNameLst>
                                      </p:cBhvr>
                                      <p:to>
                                        <p:strVal val="visible"/>
                                      </p:to>
                                    </p:set>
                                  </p:childTnLst>
                                </p:cTn>
                              </p:par>
                            </p:childTnLst>
                          </p:cTn>
                        </p:par>
                        <p:par>
                          <p:cTn id="316" fill="hold" nodeType="afterGroup">
                            <p:stCondLst>
                              <p:cond delay="104000"/>
                            </p:stCondLst>
                            <p:childTnLst>
                              <p:par>
                                <p:cTn id="317" presetID="11" presetClass="entr" presetSubtype="0" fill="hold" grpId="0" nodeType="afterEffect">
                                  <p:stCondLst>
                                    <p:cond delay="0"/>
                                  </p:stCondLst>
                                  <p:childTnLst>
                                    <p:set>
                                      <p:cBhvr>
                                        <p:cTn id="318" dur="1000">
                                          <p:stCondLst>
                                            <p:cond delay="0"/>
                                          </p:stCondLst>
                                        </p:cTn>
                                        <p:tgtEl>
                                          <p:spTgt spid="19562"/>
                                        </p:tgtEl>
                                        <p:attrNameLst>
                                          <p:attrName>style.visibility</p:attrName>
                                        </p:attrNameLst>
                                      </p:cBhvr>
                                      <p:to>
                                        <p:strVal val="visible"/>
                                      </p:to>
                                    </p:set>
                                  </p:childTnLst>
                                </p:cTn>
                              </p:par>
                            </p:childTnLst>
                          </p:cTn>
                        </p:par>
                        <p:par>
                          <p:cTn id="319" fill="hold" nodeType="afterGroup">
                            <p:stCondLst>
                              <p:cond delay="105000"/>
                            </p:stCondLst>
                            <p:childTnLst>
                              <p:par>
                                <p:cTn id="320" presetID="11" presetClass="entr" presetSubtype="0" fill="hold" grpId="0" nodeType="afterEffect">
                                  <p:stCondLst>
                                    <p:cond delay="0"/>
                                  </p:stCondLst>
                                  <p:childTnLst>
                                    <p:set>
                                      <p:cBhvr>
                                        <p:cTn id="321" dur="1000">
                                          <p:stCondLst>
                                            <p:cond delay="0"/>
                                          </p:stCondLst>
                                        </p:cTn>
                                        <p:tgtEl>
                                          <p:spTgt spid="19563"/>
                                        </p:tgtEl>
                                        <p:attrNameLst>
                                          <p:attrName>style.visibility</p:attrName>
                                        </p:attrNameLst>
                                      </p:cBhvr>
                                      <p:to>
                                        <p:strVal val="visible"/>
                                      </p:to>
                                    </p:set>
                                  </p:childTnLst>
                                </p:cTn>
                              </p:par>
                            </p:childTnLst>
                          </p:cTn>
                        </p:par>
                        <p:par>
                          <p:cTn id="322" fill="hold" nodeType="afterGroup">
                            <p:stCondLst>
                              <p:cond delay="106000"/>
                            </p:stCondLst>
                            <p:childTnLst>
                              <p:par>
                                <p:cTn id="323" presetID="11" presetClass="entr" presetSubtype="0" fill="hold" grpId="0" nodeType="afterEffect">
                                  <p:stCondLst>
                                    <p:cond delay="0"/>
                                  </p:stCondLst>
                                  <p:childTnLst>
                                    <p:set>
                                      <p:cBhvr>
                                        <p:cTn id="324" dur="1000">
                                          <p:stCondLst>
                                            <p:cond delay="0"/>
                                          </p:stCondLst>
                                        </p:cTn>
                                        <p:tgtEl>
                                          <p:spTgt spid="19564"/>
                                        </p:tgtEl>
                                        <p:attrNameLst>
                                          <p:attrName>style.visibility</p:attrName>
                                        </p:attrNameLst>
                                      </p:cBhvr>
                                      <p:to>
                                        <p:strVal val="visible"/>
                                      </p:to>
                                    </p:set>
                                  </p:childTnLst>
                                </p:cTn>
                              </p:par>
                            </p:childTnLst>
                          </p:cTn>
                        </p:par>
                        <p:par>
                          <p:cTn id="325" fill="hold" nodeType="afterGroup">
                            <p:stCondLst>
                              <p:cond delay="107000"/>
                            </p:stCondLst>
                            <p:childTnLst>
                              <p:par>
                                <p:cTn id="326" presetID="11" presetClass="entr" presetSubtype="0" fill="hold" grpId="0" nodeType="afterEffect">
                                  <p:stCondLst>
                                    <p:cond delay="0"/>
                                  </p:stCondLst>
                                  <p:childTnLst>
                                    <p:set>
                                      <p:cBhvr>
                                        <p:cTn id="327" dur="1000">
                                          <p:stCondLst>
                                            <p:cond delay="0"/>
                                          </p:stCondLst>
                                        </p:cTn>
                                        <p:tgtEl>
                                          <p:spTgt spid="19565"/>
                                        </p:tgtEl>
                                        <p:attrNameLst>
                                          <p:attrName>style.visibility</p:attrName>
                                        </p:attrNameLst>
                                      </p:cBhvr>
                                      <p:to>
                                        <p:strVal val="visible"/>
                                      </p:to>
                                    </p:set>
                                  </p:childTnLst>
                                </p:cTn>
                              </p:par>
                            </p:childTnLst>
                          </p:cTn>
                        </p:par>
                        <p:par>
                          <p:cTn id="328" fill="hold" nodeType="afterGroup">
                            <p:stCondLst>
                              <p:cond delay="108000"/>
                            </p:stCondLst>
                            <p:childTnLst>
                              <p:par>
                                <p:cTn id="329" presetID="11" presetClass="entr" presetSubtype="0" fill="hold" grpId="0" nodeType="afterEffect">
                                  <p:stCondLst>
                                    <p:cond delay="0"/>
                                  </p:stCondLst>
                                  <p:childTnLst>
                                    <p:set>
                                      <p:cBhvr>
                                        <p:cTn id="330" dur="1000">
                                          <p:stCondLst>
                                            <p:cond delay="0"/>
                                          </p:stCondLst>
                                        </p:cTn>
                                        <p:tgtEl>
                                          <p:spTgt spid="19566"/>
                                        </p:tgtEl>
                                        <p:attrNameLst>
                                          <p:attrName>style.visibility</p:attrName>
                                        </p:attrNameLst>
                                      </p:cBhvr>
                                      <p:to>
                                        <p:strVal val="visible"/>
                                      </p:to>
                                    </p:set>
                                  </p:childTnLst>
                                </p:cTn>
                              </p:par>
                            </p:childTnLst>
                          </p:cTn>
                        </p:par>
                        <p:par>
                          <p:cTn id="331" fill="hold" nodeType="afterGroup">
                            <p:stCondLst>
                              <p:cond delay="109000"/>
                            </p:stCondLst>
                            <p:childTnLst>
                              <p:par>
                                <p:cTn id="332" presetID="11" presetClass="entr" presetSubtype="0" fill="hold" grpId="0" nodeType="afterEffect">
                                  <p:stCondLst>
                                    <p:cond delay="0"/>
                                  </p:stCondLst>
                                  <p:childTnLst>
                                    <p:set>
                                      <p:cBhvr>
                                        <p:cTn id="333" dur="1000">
                                          <p:stCondLst>
                                            <p:cond delay="0"/>
                                          </p:stCondLst>
                                        </p:cTn>
                                        <p:tgtEl>
                                          <p:spTgt spid="19567"/>
                                        </p:tgtEl>
                                        <p:attrNameLst>
                                          <p:attrName>style.visibility</p:attrName>
                                        </p:attrNameLst>
                                      </p:cBhvr>
                                      <p:to>
                                        <p:strVal val="visible"/>
                                      </p:to>
                                    </p:set>
                                  </p:childTnLst>
                                </p:cTn>
                              </p:par>
                            </p:childTnLst>
                          </p:cTn>
                        </p:par>
                        <p:par>
                          <p:cTn id="334" fill="hold" nodeType="afterGroup">
                            <p:stCondLst>
                              <p:cond delay="110000"/>
                            </p:stCondLst>
                            <p:childTnLst>
                              <p:par>
                                <p:cTn id="335" presetID="11" presetClass="entr" presetSubtype="0" fill="hold" grpId="0" nodeType="afterEffect">
                                  <p:stCondLst>
                                    <p:cond delay="0"/>
                                  </p:stCondLst>
                                  <p:childTnLst>
                                    <p:set>
                                      <p:cBhvr>
                                        <p:cTn id="336" dur="1000">
                                          <p:stCondLst>
                                            <p:cond delay="0"/>
                                          </p:stCondLst>
                                        </p:cTn>
                                        <p:tgtEl>
                                          <p:spTgt spid="19568"/>
                                        </p:tgtEl>
                                        <p:attrNameLst>
                                          <p:attrName>style.visibility</p:attrName>
                                        </p:attrNameLst>
                                      </p:cBhvr>
                                      <p:to>
                                        <p:strVal val="visible"/>
                                      </p:to>
                                    </p:set>
                                  </p:childTnLst>
                                </p:cTn>
                              </p:par>
                            </p:childTnLst>
                          </p:cTn>
                        </p:par>
                        <p:par>
                          <p:cTn id="337" fill="hold" nodeType="afterGroup">
                            <p:stCondLst>
                              <p:cond delay="111000"/>
                            </p:stCondLst>
                            <p:childTnLst>
                              <p:par>
                                <p:cTn id="338" presetID="11" presetClass="entr" presetSubtype="0" fill="hold" grpId="0" nodeType="afterEffect">
                                  <p:stCondLst>
                                    <p:cond delay="0"/>
                                  </p:stCondLst>
                                  <p:childTnLst>
                                    <p:set>
                                      <p:cBhvr>
                                        <p:cTn id="339" dur="1000">
                                          <p:stCondLst>
                                            <p:cond delay="0"/>
                                          </p:stCondLst>
                                        </p:cTn>
                                        <p:tgtEl>
                                          <p:spTgt spid="19569"/>
                                        </p:tgtEl>
                                        <p:attrNameLst>
                                          <p:attrName>style.visibility</p:attrName>
                                        </p:attrNameLst>
                                      </p:cBhvr>
                                      <p:to>
                                        <p:strVal val="visible"/>
                                      </p:to>
                                    </p:set>
                                  </p:childTnLst>
                                </p:cTn>
                              </p:par>
                            </p:childTnLst>
                          </p:cTn>
                        </p:par>
                        <p:par>
                          <p:cTn id="340" fill="hold" nodeType="afterGroup">
                            <p:stCondLst>
                              <p:cond delay="112000"/>
                            </p:stCondLst>
                            <p:childTnLst>
                              <p:par>
                                <p:cTn id="341" presetID="11" presetClass="entr" presetSubtype="0" fill="hold" grpId="0" nodeType="afterEffect">
                                  <p:stCondLst>
                                    <p:cond delay="0"/>
                                  </p:stCondLst>
                                  <p:childTnLst>
                                    <p:set>
                                      <p:cBhvr>
                                        <p:cTn id="342" dur="1000">
                                          <p:stCondLst>
                                            <p:cond delay="0"/>
                                          </p:stCondLst>
                                        </p:cTn>
                                        <p:tgtEl>
                                          <p:spTgt spid="19570"/>
                                        </p:tgtEl>
                                        <p:attrNameLst>
                                          <p:attrName>style.visibility</p:attrName>
                                        </p:attrNameLst>
                                      </p:cBhvr>
                                      <p:to>
                                        <p:strVal val="visible"/>
                                      </p:to>
                                    </p:set>
                                  </p:childTnLst>
                                </p:cTn>
                              </p:par>
                            </p:childTnLst>
                          </p:cTn>
                        </p:par>
                        <p:par>
                          <p:cTn id="343" fill="hold" nodeType="afterGroup">
                            <p:stCondLst>
                              <p:cond delay="113000"/>
                            </p:stCondLst>
                            <p:childTnLst>
                              <p:par>
                                <p:cTn id="344" presetID="11" presetClass="entr" presetSubtype="0" fill="hold" grpId="0" nodeType="afterEffect">
                                  <p:stCondLst>
                                    <p:cond delay="0"/>
                                  </p:stCondLst>
                                  <p:childTnLst>
                                    <p:set>
                                      <p:cBhvr>
                                        <p:cTn id="345" dur="1000">
                                          <p:stCondLst>
                                            <p:cond delay="0"/>
                                          </p:stCondLst>
                                        </p:cTn>
                                        <p:tgtEl>
                                          <p:spTgt spid="19571"/>
                                        </p:tgtEl>
                                        <p:attrNameLst>
                                          <p:attrName>style.visibility</p:attrName>
                                        </p:attrNameLst>
                                      </p:cBhvr>
                                      <p:to>
                                        <p:strVal val="visible"/>
                                      </p:to>
                                    </p:set>
                                  </p:childTnLst>
                                </p:cTn>
                              </p:par>
                            </p:childTnLst>
                          </p:cTn>
                        </p:par>
                        <p:par>
                          <p:cTn id="346" fill="hold" nodeType="afterGroup">
                            <p:stCondLst>
                              <p:cond delay="114000"/>
                            </p:stCondLst>
                            <p:childTnLst>
                              <p:par>
                                <p:cTn id="347" presetID="11" presetClass="entr" presetSubtype="0" fill="hold" grpId="0" nodeType="afterEffect">
                                  <p:stCondLst>
                                    <p:cond delay="0"/>
                                  </p:stCondLst>
                                  <p:childTnLst>
                                    <p:set>
                                      <p:cBhvr>
                                        <p:cTn id="348" dur="1000">
                                          <p:stCondLst>
                                            <p:cond delay="0"/>
                                          </p:stCondLst>
                                        </p:cTn>
                                        <p:tgtEl>
                                          <p:spTgt spid="19572"/>
                                        </p:tgtEl>
                                        <p:attrNameLst>
                                          <p:attrName>style.visibility</p:attrName>
                                        </p:attrNameLst>
                                      </p:cBhvr>
                                      <p:to>
                                        <p:strVal val="visible"/>
                                      </p:to>
                                    </p:set>
                                  </p:childTnLst>
                                </p:cTn>
                              </p:par>
                            </p:childTnLst>
                          </p:cTn>
                        </p:par>
                        <p:par>
                          <p:cTn id="349" fill="hold" nodeType="afterGroup">
                            <p:stCondLst>
                              <p:cond delay="115000"/>
                            </p:stCondLst>
                            <p:childTnLst>
                              <p:par>
                                <p:cTn id="350" presetID="11" presetClass="entr" presetSubtype="0" fill="hold" grpId="0" nodeType="afterEffect">
                                  <p:stCondLst>
                                    <p:cond delay="0"/>
                                  </p:stCondLst>
                                  <p:childTnLst>
                                    <p:set>
                                      <p:cBhvr>
                                        <p:cTn id="351" dur="1000">
                                          <p:stCondLst>
                                            <p:cond delay="0"/>
                                          </p:stCondLst>
                                        </p:cTn>
                                        <p:tgtEl>
                                          <p:spTgt spid="19573"/>
                                        </p:tgtEl>
                                        <p:attrNameLst>
                                          <p:attrName>style.visibility</p:attrName>
                                        </p:attrNameLst>
                                      </p:cBhvr>
                                      <p:to>
                                        <p:strVal val="visible"/>
                                      </p:to>
                                    </p:set>
                                  </p:childTnLst>
                                </p:cTn>
                              </p:par>
                            </p:childTnLst>
                          </p:cTn>
                        </p:par>
                        <p:par>
                          <p:cTn id="352" fill="hold" nodeType="afterGroup">
                            <p:stCondLst>
                              <p:cond delay="116000"/>
                            </p:stCondLst>
                            <p:childTnLst>
                              <p:par>
                                <p:cTn id="353" presetID="11" presetClass="entr" presetSubtype="0" fill="hold" grpId="0" nodeType="afterEffect">
                                  <p:stCondLst>
                                    <p:cond delay="0"/>
                                  </p:stCondLst>
                                  <p:childTnLst>
                                    <p:set>
                                      <p:cBhvr>
                                        <p:cTn id="354" dur="1000">
                                          <p:stCondLst>
                                            <p:cond delay="0"/>
                                          </p:stCondLst>
                                        </p:cTn>
                                        <p:tgtEl>
                                          <p:spTgt spid="19574"/>
                                        </p:tgtEl>
                                        <p:attrNameLst>
                                          <p:attrName>style.visibility</p:attrName>
                                        </p:attrNameLst>
                                      </p:cBhvr>
                                      <p:to>
                                        <p:strVal val="visible"/>
                                      </p:to>
                                    </p:set>
                                  </p:childTnLst>
                                </p:cTn>
                              </p:par>
                            </p:childTnLst>
                          </p:cTn>
                        </p:par>
                        <p:par>
                          <p:cTn id="355" fill="hold" nodeType="afterGroup">
                            <p:stCondLst>
                              <p:cond delay="117000"/>
                            </p:stCondLst>
                            <p:childTnLst>
                              <p:par>
                                <p:cTn id="356" presetID="11" presetClass="entr" presetSubtype="0" fill="hold" nodeType="afterEffect">
                                  <p:stCondLst>
                                    <p:cond delay="0"/>
                                  </p:stCondLst>
                                  <p:childTnLst>
                                    <p:set>
                                      <p:cBhvr>
                                        <p:cTn id="357" dur="1000">
                                          <p:stCondLst>
                                            <p:cond delay="0"/>
                                          </p:stCondLst>
                                        </p:cTn>
                                        <p:tgtEl>
                                          <p:spTgt spid="19575"/>
                                        </p:tgtEl>
                                        <p:attrNameLst>
                                          <p:attrName>style.visibility</p:attrName>
                                        </p:attrNameLst>
                                      </p:cBhvr>
                                      <p:to>
                                        <p:strVal val="visible"/>
                                      </p:to>
                                    </p:set>
                                  </p:childTnLst>
                                </p:cTn>
                              </p:par>
                            </p:childTnLst>
                          </p:cTn>
                        </p:par>
                        <p:par>
                          <p:cTn id="358" fill="hold" nodeType="afterGroup">
                            <p:stCondLst>
                              <p:cond delay="118000"/>
                            </p:stCondLst>
                            <p:childTnLst>
                              <p:par>
                                <p:cTn id="359" presetID="11" presetClass="entr" presetSubtype="0" fill="hold" grpId="0" nodeType="afterEffect">
                                  <p:stCondLst>
                                    <p:cond delay="0"/>
                                  </p:stCondLst>
                                  <p:childTnLst>
                                    <p:set>
                                      <p:cBhvr>
                                        <p:cTn id="360" dur="1000">
                                          <p:stCondLst>
                                            <p:cond delay="0"/>
                                          </p:stCondLst>
                                        </p:cTn>
                                        <p:tgtEl>
                                          <p:spTgt spid="19576"/>
                                        </p:tgtEl>
                                        <p:attrNameLst>
                                          <p:attrName>style.visibility</p:attrName>
                                        </p:attrNameLst>
                                      </p:cBhvr>
                                      <p:to>
                                        <p:strVal val="visible"/>
                                      </p:to>
                                    </p:set>
                                  </p:childTnLst>
                                </p:cTn>
                              </p:par>
                            </p:childTnLst>
                          </p:cTn>
                        </p:par>
                        <p:par>
                          <p:cTn id="361" fill="hold" nodeType="afterGroup">
                            <p:stCondLst>
                              <p:cond delay="119000"/>
                            </p:stCondLst>
                            <p:childTnLst>
                              <p:par>
                                <p:cTn id="362" presetID="11" presetClass="entr" presetSubtype="0" fill="hold" grpId="0" nodeType="afterEffect">
                                  <p:stCondLst>
                                    <p:cond delay="0"/>
                                  </p:stCondLst>
                                  <p:childTnLst>
                                    <p:set>
                                      <p:cBhvr>
                                        <p:cTn id="363" dur="1000">
                                          <p:stCondLst>
                                            <p:cond delay="0"/>
                                          </p:stCondLst>
                                        </p:cTn>
                                        <p:tgtEl>
                                          <p:spTgt spid="19577"/>
                                        </p:tgtEl>
                                        <p:attrNameLst>
                                          <p:attrName>style.visibility</p:attrName>
                                        </p:attrNameLst>
                                      </p:cBhvr>
                                      <p:to>
                                        <p:strVal val="visible"/>
                                      </p:to>
                                    </p:set>
                                  </p:childTnLst>
                                </p:cTn>
                              </p:par>
                            </p:childTnLst>
                          </p:cTn>
                        </p:par>
                        <p:par>
                          <p:cTn id="364" fill="hold" nodeType="afterGroup">
                            <p:stCondLst>
                              <p:cond delay="120000"/>
                            </p:stCondLst>
                            <p:childTnLst>
                              <p:par>
                                <p:cTn id="365" presetID="11" presetClass="entr" presetSubtype="0" fill="hold" grpId="0" nodeType="afterEffect">
                                  <p:stCondLst>
                                    <p:cond delay="0"/>
                                  </p:stCondLst>
                                  <p:childTnLst>
                                    <p:set>
                                      <p:cBhvr>
                                        <p:cTn id="366" dur="1000">
                                          <p:stCondLst>
                                            <p:cond delay="0"/>
                                          </p:stCondLst>
                                        </p:cTn>
                                        <p:tgtEl>
                                          <p:spTgt spid="19578"/>
                                        </p:tgtEl>
                                        <p:attrNameLst>
                                          <p:attrName>style.visibility</p:attrName>
                                        </p:attrNameLst>
                                      </p:cBhvr>
                                      <p:to>
                                        <p:strVal val="visible"/>
                                      </p:to>
                                    </p:set>
                                  </p:childTnLst>
                                </p:cTn>
                              </p:par>
                            </p:childTnLst>
                          </p:cTn>
                        </p:par>
                        <p:par>
                          <p:cTn id="367" fill="hold" nodeType="afterGroup">
                            <p:stCondLst>
                              <p:cond delay="121000"/>
                            </p:stCondLst>
                            <p:childTnLst>
                              <p:par>
                                <p:cTn id="368" presetID="11" presetClass="entr" presetSubtype="0" fill="hold" grpId="0" nodeType="afterEffect">
                                  <p:stCondLst>
                                    <p:cond delay="0"/>
                                  </p:stCondLst>
                                  <p:childTnLst>
                                    <p:set>
                                      <p:cBhvr>
                                        <p:cTn id="369" dur="1000">
                                          <p:stCondLst>
                                            <p:cond delay="0"/>
                                          </p:stCondLst>
                                        </p:cTn>
                                        <p:tgtEl>
                                          <p:spTgt spid="195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nimBg="1"/>
      <p:bldP spid="19459" grpId="0" animBg="1"/>
      <p:bldP spid="19460" grpId="0" animBg="1"/>
      <p:bldP spid="19461" grpId="0" animBg="1"/>
      <p:bldP spid="19462" grpId="0" animBg="1"/>
      <p:bldP spid="19463" grpId="0" animBg="1"/>
      <p:bldP spid="19464" grpId="0" animBg="1"/>
      <p:bldP spid="19465" grpId="0" animBg="1"/>
      <p:bldP spid="19466" grpId="0" animBg="1"/>
      <p:bldP spid="19467" grpId="0" animBg="1"/>
      <p:bldP spid="19468" grpId="0" animBg="1"/>
      <p:bldP spid="19469" grpId="0" animBg="1"/>
      <p:bldP spid="19470" grpId="0" animBg="1"/>
      <p:bldP spid="19471" grpId="0" animBg="1"/>
      <p:bldP spid="19472" grpId="0" animBg="1"/>
      <p:bldP spid="19473" grpId="0" animBg="1"/>
      <p:bldP spid="19474" grpId="0" animBg="1"/>
      <p:bldP spid="19475" grpId="0" animBg="1"/>
      <p:bldP spid="19476" grpId="0" animBg="1"/>
      <p:bldP spid="19477" grpId="0" animBg="1"/>
      <p:bldP spid="19478" grpId="0" animBg="1"/>
      <p:bldP spid="19479" grpId="0" animBg="1"/>
      <p:bldP spid="19480" grpId="0" animBg="1"/>
      <p:bldP spid="19481" grpId="0" animBg="1"/>
      <p:bldP spid="19482" grpId="0" animBg="1"/>
      <p:bldP spid="19483" grpId="0" animBg="1"/>
      <p:bldP spid="19484" grpId="0" animBg="1"/>
      <p:bldP spid="19485" grpId="0" animBg="1"/>
      <p:bldP spid="19486" grpId="0" animBg="1"/>
      <p:bldP spid="19487" grpId="0" animBg="1"/>
      <p:bldP spid="19488" grpId="0" animBg="1"/>
      <p:bldP spid="19489" grpId="0" animBg="1"/>
      <p:bldP spid="19490" grpId="0" animBg="1"/>
      <p:bldP spid="19491" grpId="0" animBg="1"/>
      <p:bldP spid="19492" grpId="0" animBg="1"/>
      <p:bldP spid="19493" grpId="0" animBg="1"/>
      <p:bldP spid="19494" grpId="0" animBg="1"/>
      <p:bldP spid="19495" grpId="0" animBg="1"/>
      <p:bldP spid="19496" grpId="0" animBg="1"/>
      <p:bldP spid="19497" grpId="0" animBg="1"/>
      <p:bldP spid="19498" grpId="0" animBg="1"/>
      <p:bldP spid="19499" grpId="0" animBg="1"/>
      <p:bldP spid="19500" grpId="0" animBg="1"/>
      <p:bldP spid="19501" grpId="0" animBg="1"/>
      <p:bldP spid="19502" grpId="0" animBg="1"/>
      <p:bldP spid="19503" grpId="0" animBg="1"/>
      <p:bldP spid="19504" grpId="0" animBg="1"/>
      <p:bldP spid="19505" grpId="0" animBg="1"/>
      <p:bldP spid="19506" grpId="0" animBg="1"/>
      <p:bldP spid="19507" grpId="0" animBg="1"/>
      <p:bldP spid="19508" grpId="0" animBg="1"/>
      <p:bldP spid="19509" grpId="0" animBg="1"/>
      <p:bldP spid="19510" grpId="0" animBg="1"/>
      <p:bldP spid="19511" grpId="0" animBg="1"/>
      <p:bldP spid="19512" grpId="0" animBg="1"/>
      <p:bldP spid="19513" grpId="0" animBg="1"/>
      <p:bldP spid="19514" grpId="0" animBg="1"/>
      <p:bldP spid="19515" grpId="0" animBg="1"/>
      <p:bldP spid="19516" grpId="0" animBg="1"/>
      <p:bldP spid="19517" grpId="0" animBg="1"/>
      <p:bldP spid="19518" grpId="0" animBg="1"/>
      <p:bldP spid="19519" grpId="0" animBg="1"/>
      <p:bldP spid="19520" grpId="0" animBg="1"/>
      <p:bldP spid="19521" grpId="0" animBg="1"/>
      <p:bldP spid="19522" grpId="0" animBg="1"/>
      <p:bldP spid="19523" grpId="0" animBg="1"/>
      <p:bldP spid="19524" grpId="0" animBg="1"/>
      <p:bldP spid="19525" grpId="0" animBg="1"/>
      <p:bldP spid="19526" grpId="0" animBg="1"/>
      <p:bldP spid="19527" grpId="0" animBg="1"/>
      <p:bldP spid="19528" grpId="0" animBg="1"/>
      <p:bldP spid="19529" grpId="0" animBg="1"/>
      <p:bldP spid="19530" grpId="0" animBg="1"/>
      <p:bldP spid="19531" grpId="0" animBg="1"/>
      <p:bldP spid="19532" grpId="0" animBg="1"/>
      <p:bldP spid="19533" grpId="0" animBg="1"/>
      <p:bldP spid="19534" grpId="0" animBg="1"/>
      <p:bldP spid="19535" grpId="0" animBg="1"/>
      <p:bldP spid="19536" grpId="0" animBg="1"/>
      <p:bldP spid="19537" grpId="0" animBg="1"/>
      <p:bldP spid="19538" grpId="0" animBg="1"/>
      <p:bldP spid="19539" grpId="0" animBg="1"/>
      <p:bldP spid="19540" grpId="0" animBg="1"/>
      <p:bldP spid="19541" grpId="0" animBg="1"/>
      <p:bldP spid="19542" grpId="0" animBg="1"/>
      <p:bldP spid="19543" grpId="0" animBg="1"/>
      <p:bldP spid="19544" grpId="0" animBg="1"/>
      <p:bldP spid="19545" grpId="0" animBg="1"/>
      <p:bldP spid="19546" grpId="0" animBg="1"/>
      <p:bldP spid="19547" grpId="0" animBg="1"/>
      <p:bldP spid="19548" grpId="0" animBg="1"/>
      <p:bldP spid="19549" grpId="0" animBg="1"/>
      <p:bldP spid="19550" grpId="0" animBg="1"/>
      <p:bldP spid="19551" grpId="0" animBg="1"/>
      <p:bldP spid="19552" grpId="0" animBg="1"/>
      <p:bldP spid="19553" grpId="0" animBg="1"/>
      <p:bldP spid="19554" grpId="0" animBg="1"/>
      <p:bldP spid="19555" grpId="0" animBg="1"/>
      <p:bldP spid="19556" grpId="0" animBg="1"/>
      <p:bldP spid="19557" grpId="0" animBg="1"/>
      <p:bldP spid="19558" grpId="0" animBg="1"/>
      <p:bldP spid="19559" grpId="0" animBg="1"/>
      <p:bldP spid="19560" grpId="0" animBg="1"/>
      <p:bldP spid="19561" grpId="0" animBg="1"/>
      <p:bldP spid="19562" grpId="0" animBg="1"/>
      <p:bldP spid="19563" grpId="0" animBg="1"/>
      <p:bldP spid="19564" grpId="0" animBg="1"/>
      <p:bldP spid="19565" grpId="0" animBg="1"/>
      <p:bldP spid="19566" grpId="0" animBg="1"/>
      <p:bldP spid="19567" grpId="0" animBg="1"/>
      <p:bldP spid="19568" grpId="0" animBg="1"/>
      <p:bldP spid="19569" grpId="0" animBg="1"/>
      <p:bldP spid="19570" grpId="0" animBg="1"/>
      <p:bldP spid="19571" grpId="0" animBg="1"/>
      <p:bldP spid="19572" grpId="0" animBg="1"/>
      <p:bldP spid="19573" grpId="0" animBg="1"/>
      <p:bldP spid="19574" grpId="0" animBg="1"/>
      <p:bldP spid="19576" grpId="0" animBg="1"/>
      <p:bldP spid="19577" grpId="0" animBg="1"/>
      <p:bldP spid="19578" grpId="0" animBg="1"/>
      <p:bldP spid="1957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1|0.3|0.4|0.3|0.3|0.3|0.3|0.3|0.3|0.3|0.3|0.3|0.3|0.3|0.3|0.3|0.3|0.3|0.3|0.3|0.3|0.3|0.3|0.3|0.3|0.3|0.3|0.3|0.3|0.3|0.3|0.3|0.4|0.3|0.4|0.3|0.4|0.3|0.4|0.4|0.3|0.3|0.3|0.3|0.3|0.4|0.3|0.3|0.3|0.3|0.3|0.3|0.3|0.3|0.3|0.3|0.3|0.3|0.3|0.3|0.3|0.3|0.3|0."/>
</p:tagLst>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125</Words>
  <Application>Microsoft Office PowerPoint</Application>
  <PresentationFormat>Ekran Gösterisi (4:3)</PresentationFormat>
  <Paragraphs>123</Paragraphs>
  <Slides>2</Slides>
  <Notes>0</Notes>
  <HiddenSlides>0</HiddenSlides>
  <MMClips>0</MMClips>
  <ScaleCrop>false</ScaleCrop>
  <HeadingPairs>
    <vt:vector size="4" baseType="variant">
      <vt:variant>
        <vt:lpstr>Tema</vt:lpstr>
      </vt:variant>
      <vt:variant>
        <vt:i4>1</vt:i4>
      </vt:variant>
      <vt:variant>
        <vt:lpstr>Slayt Başlıkları</vt:lpstr>
      </vt:variant>
      <vt:variant>
        <vt:i4>2</vt:i4>
      </vt:variant>
    </vt:vector>
  </HeadingPairs>
  <TitlesOfParts>
    <vt:vector size="3" baseType="lpstr">
      <vt:lpstr>Ofis Teması</vt:lpstr>
      <vt:lpstr>Sevgili İncilerim, Sizi çok özledim.Ben de sizi özledikçe ders çalışıyorum.Daha güzel okumanız için size bir çalışma hazırladım.Tatil bitince bu çalışmayı güzel okursan kocaman bir çikolata kazanırsın.Şimdi önce F5 sonrada sağ ok işaretine tıkla ve başını oynatmadan,dudaklarını kıpırdatmadan sadece gözlerinle okumaya çalış.Bunu her gün en az iki defa yap.Çok hızlı okuyacaksın sana güveniyorum.      Ruzun</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lenovo</dc:creator>
  <cp:lastModifiedBy>lenovo</cp:lastModifiedBy>
  <cp:revision>7</cp:revision>
  <dcterms:created xsi:type="dcterms:W3CDTF">2013-02-02T21:15:52Z</dcterms:created>
  <dcterms:modified xsi:type="dcterms:W3CDTF">2013-02-02T22:06:32Z</dcterms:modified>
</cp:coreProperties>
</file>