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FDE684-B59A-46F4-8850-5C25DE6E2CD8}" type="datetimeFigureOut">
              <a:rPr lang="tr-TR" smtClean="0"/>
              <a:t>22.05.2014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4E63FE-51BD-43AC-8E9A-91D3C994E9E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atay Kaydırma"/>
          <p:cNvSpPr/>
          <p:nvPr/>
        </p:nvSpPr>
        <p:spPr>
          <a:xfrm>
            <a:off x="260648" y="1619672"/>
            <a:ext cx="6192688" cy="295232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GAZİPAŞA 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DAMA ANTRENÖRLÜK SEMİNERİNE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04664" y="4716016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HOŞGELDİNİZ.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276872" y="7596336"/>
            <a:ext cx="4297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Bülent DİNÇ</a:t>
            </a:r>
            <a:endParaRPr lang="tr-T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d\Desktop\WWWWWWWWW\TÜM DAMA\DAMA EĞİTİM SEMİNERİ\DAMA DERSİ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d\Desktop\WWWWWWWWW\TÜM DAMA\DAMA EĞİTİM SEMİNERİ\DAMA DERSİ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d\Desktop\WWWWWWWWW\TÜM DAMA\DAMA EĞİTİM SEMİNERİ\DAMA DERSİ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d\Desktop\WWWWWWWWW\TÜM DAMA\DAMA EĞİTİM SEMİNERİ\DAMA DERSİ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d\Desktop\WWWWWWWWW\TÜM DAMA\DAMA EĞİTİM SEMİNERİ\DAMA DERSİ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d\Desktop\WWWWWWWWW\TÜM DAMA\DAMA EĞİTİM SEMİNERİ\DAMA DERSİ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d\Desktop\WWWWWWWWW\TÜM DAMA\DAMA EĞİTİM SEMİNERİ\DAMA DERSİ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d\Desktop\WWWWWWWWW\TÜM DAMA\DAMA EĞİTİM SEMİNERİ\DAMA DERSİ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d\Desktop\WWWWWWWWW\TÜM DAMA\DAMA EĞİTİM SEMİNERİ\DAMA DERSİ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d\Desktop\WWWWWWWWW\TÜM DAMA\DAMA EĞİTİM SEMİNERİ\DAMA DERSİ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d\Desktop\WWWWWWWWW\TÜM DAMA\DAMA EĞİTİM SEMİNERİ\DAMA DERSİ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1043608"/>
            <a:ext cx="5184576" cy="73307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d\Desktop\WWWWWWWWW\TÜM DAMA\DAMA EĞİTİM SEMİNERİ\DAMA DERSİ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32656" y="1907704"/>
            <a:ext cx="594688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BENİ SABIRLA </a:t>
            </a:r>
          </a:p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DİNLEDİĞİNİZ İÇİN </a:t>
            </a:r>
          </a:p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TEŞEKKÜR EDERİM.</a:t>
            </a:r>
          </a:p>
          <a:p>
            <a:pPr algn="ctr"/>
            <a:endParaRPr lang="tr-T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BÜLENT DİNÇ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d\Desktop\WWWWWWWWW\TÜM DAMA\DAMA EĞİTİM SEMİNERİ\DAMA DERSİ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d\Desktop\WWWWWWWWW\TÜM DAMA\DAMA EĞİTİM SEMİNERİ\DAMA DERSİ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d\Desktop\WWWWWWWWW\TÜM DAMA\DAMA EĞİTİM SEMİNERİ\DAMA DERSİ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d\Desktop\WWWWWWWWW\TÜM DAMA\DAMA EĞİTİM SEMİNERİ\DAMA DERSİ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d\Desktop\WWWWWWWWW\TÜM DAMA\DAMA EĞİTİM SEMİNERİ\DAMA DERSİ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d\Desktop\WWWWWWWWW\TÜM DAMA\DAMA EĞİTİM SEMİNERİ\DAMA DERSİ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d\Desktop\WWWWWWWWW\TÜM DAMA\DAMA EĞİTİM SEMİNERİ\DAMA DERSİ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469900"/>
            <a:ext cx="5802313" cy="82042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18</Words>
  <Application>Microsoft Office PowerPoint</Application>
  <PresentationFormat>Ekran Gösterisi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DİNÇ</dc:creator>
  <cp:lastModifiedBy>DİNÇ</cp:lastModifiedBy>
  <cp:revision>3</cp:revision>
  <dcterms:created xsi:type="dcterms:W3CDTF">2014-05-22T20:03:12Z</dcterms:created>
  <dcterms:modified xsi:type="dcterms:W3CDTF">2014-05-22T20:23:33Z</dcterms:modified>
</cp:coreProperties>
</file>