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4" r:id="rId10"/>
    <p:sldId id="288" r:id="rId11"/>
    <p:sldId id="266" r:id="rId12"/>
    <p:sldId id="278" r:id="rId13"/>
    <p:sldId id="265" r:id="rId14"/>
    <p:sldId id="267" r:id="rId15"/>
    <p:sldId id="271" r:id="rId16"/>
    <p:sldId id="285" r:id="rId17"/>
    <p:sldId id="272" r:id="rId18"/>
    <p:sldId id="273" r:id="rId19"/>
    <p:sldId id="275" r:id="rId20"/>
    <p:sldId id="276" r:id="rId21"/>
    <p:sldId id="277" r:id="rId22"/>
    <p:sldId id="268" r:id="rId23"/>
    <p:sldId id="283" r:id="rId24"/>
    <p:sldId id="269" r:id="rId25"/>
    <p:sldId id="270" r:id="rId26"/>
    <p:sldId id="279" r:id="rId27"/>
    <p:sldId id="289" r:id="rId28"/>
    <p:sldId id="290" r:id="rId29"/>
    <p:sldId id="291" r:id="rId30"/>
    <p:sldId id="292" r:id="rId31"/>
    <p:sldId id="293" r:id="rId32"/>
    <p:sldId id="280" r:id="rId33"/>
    <p:sldId id="281" r:id="rId34"/>
    <p:sldId id="282" r:id="rId35"/>
    <p:sldId id="284" r:id="rId36"/>
    <p:sldId id="287" r:id="rId37"/>
    <p:sldId id="286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785926"/>
            <a:ext cx="532710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8000" b="1" dirty="0" smtClean="0"/>
              <a:t>ÇANAKKALE</a:t>
            </a:r>
          </a:p>
          <a:p>
            <a:pPr algn="ctr"/>
            <a:r>
              <a:rPr lang="tr-TR" sz="8000" b="1" dirty="0" smtClean="0"/>
              <a:t> ŞEHİTLERİ</a:t>
            </a:r>
            <a:endParaRPr lang="tr-TR" sz="8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FF"/>
                </a:solidFill>
              </a:rPr>
              <a:t>SAVAŞ GEMİLERİ</a:t>
            </a:r>
            <a:endParaRPr lang="tr-TR" dirty="0"/>
          </a:p>
        </p:txBody>
      </p:sp>
      <p:pic>
        <p:nvPicPr>
          <p:cNvPr id="46082" name="Picture 2" descr="http://www.resimvadisi.com/data/media/454/canakkale6en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715172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00FF"/>
                </a:solidFill>
              </a:rPr>
              <a:t>VATANIN HER YERİNDEN ASKER GELDİ</a:t>
            </a:r>
            <a:endParaRPr lang="tr-TR" b="1" dirty="0">
              <a:solidFill>
                <a:srgbClr val="0000FF"/>
              </a:solidFill>
            </a:endParaRPr>
          </a:p>
        </p:txBody>
      </p:sp>
      <p:pic>
        <p:nvPicPr>
          <p:cNvPr id="23554" name="Picture 2" descr="http://www.odevindiryap.com/wp-content/uploads/2009/04/turkiye-haritasi.jpg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285720" y="1857364"/>
            <a:ext cx="8661400" cy="4089400"/>
          </a:xfrm>
          <a:prstGeom prst="rect">
            <a:avLst/>
          </a:prstGeom>
          <a:noFill/>
        </p:spPr>
      </p:pic>
      <p:sp>
        <p:nvSpPr>
          <p:cNvPr id="4" name="3 Oval"/>
          <p:cNvSpPr/>
          <p:nvPr/>
        </p:nvSpPr>
        <p:spPr>
          <a:xfrm>
            <a:off x="357158" y="2643182"/>
            <a:ext cx="857256" cy="8572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5 Şekil"/>
          <p:cNvCxnSpPr>
            <a:endCxn id="4" idx="5"/>
          </p:cNvCxnSpPr>
          <p:nvPr/>
        </p:nvCxnSpPr>
        <p:spPr>
          <a:xfrm rot="10800000">
            <a:off x="1088872" y="3374896"/>
            <a:ext cx="3626004" cy="1840054"/>
          </a:xfrm>
          <a:prstGeom prst="curvedConnector2">
            <a:avLst/>
          </a:prstGeom>
          <a:ln w="412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Eğri Bağlayıcı"/>
          <p:cNvCxnSpPr>
            <a:endCxn id="4" idx="0"/>
          </p:cNvCxnSpPr>
          <p:nvPr/>
        </p:nvCxnSpPr>
        <p:spPr>
          <a:xfrm rot="5400000">
            <a:off x="785786" y="2214554"/>
            <a:ext cx="428628" cy="428628"/>
          </a:xfrm>
          <a:prstGeom prst="curvedConnector3">
            <a:avLst>
              <a:gd name="adj1" fmla="val 50000"/>
            </a:avLst>
          </a:prstGeom>
          <a:ln w="53975" cap="rnd" cmpd="thinThick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Eğri Bağlayıcı"/>
          <p:cNvCxnSpPr/>
          <p:nvPr/>
        </p:nvCxnSpPr>
        <p:spPr>
          <a:xfrm rot="10800000" flipV="1">
            <a:off x="1142976" y="2500306"/>
            <a:ext cx="2643206" cy="428628"/>
          </a:xfrm>
          <a:prstGeom prst="curvedConnector3">
            <a:avLst>
              <a:gd name="adj1" fmla="val 50000"/>
            </a:avLst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Eğri Bağlayıcı"/>
          <p:cNvCxnSpPr/>
          <p:nvPr/>
        </p:nvCxnSpPr>
        <p:spPr>
          <a:xfrm rot="10800000">
            <a:off x="1214414" y="3143248"/>
            <a:ext cx="4643470" cy="1588"/>
          </a:xfrm>
          <a:prstGeom prst="curvedConnector3">
            <a:avLst>
              <a:gd name="adj1" fmla="val 50000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Eğri Bağlayıcı"/>
          <p:cNvCxnSpPr/>
          <p:nvPr/>
        </p:nvCxnSpPr>
        <p:spPr>
          <a:xfrm rot="10800000">
            <a:off x="1214414" y="3286124"/>
            <a:ext cx="4857784" cy="1857388"/>
          </a:xfrm>
          <a:prstGeom prst="curvedConnector3">
            <a:avLst>
              <a:gd name="adj1" fmla="val 50000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Eğri Bağlayıcı"/>
          <p:cNvCxnSpPr/>
          <p:nvPr/>
        </p:nvCxnSpPr>
        <p:spPr>
          <a:xfrm rot="10800000">
            <a:off x="1285852" y="3500438"/>
            <a:ext cx="6858048" cy="571504"/>
          </a:xfrm>
          <a:prstGeom prst="curvedConnector3">
            <a:avLst>
              <a:gd name="adj1" fmla="val 50000"/>
            </a:avLst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ÇANAKKALE’YE GİDEN ASKERLER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5842" name="Picture 2" descr="http://www.canakkalesavaslari.net/sehitmektubu/Untitled-1.jpg"/>
          <p:cNvPicPr>
            <a:picLocks noChangeAspect="1" noChangeArrowheads="1"/>
          </p:cNvPicPr>
          <p:nvPr/>
        </p:nvPicPr>
        <p:blipFill>
          <a:blip r:embed="rId2">
            <a:lum bright="-18000" contrast="31000"/>
          </a:blip>
          <a:srcRect/>
          <a:stretch>
            <a:fillRect/>
          </a:stretch>
        </p:blipFill>
        <p:spPr bwMode="auto">
          <a:xfrm>
            <a:off x="571472" y="1785926"/>
            <a:ext cx="3564000" cy="4823280"/>
          </a:xfrm>
          <a:prstGeom prst="rect">
            <a:avLst/>
          </a:prstGeom>
          <a:noFill/>
        </p:spPr>
      </p:pic>
      <p:pic>
        <p:nvPicPr>
          <p:cNvPr id="35844" name="Picture 4" descr="http://img67.imageshack.us/img67/2633/00442l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3048000" cy="4819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4900" b="1" dirty="0" smtClean="0">
                <a:solidFill>
                  <a:srgbClr val="FF0000"/>
                </a:solidFill>
              </a:rPr>
              <a:t>ASKERLERİMİZ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22530" name="Picture 2" descr="http://www.doguturkistan.net/2005/03/C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419850" cy="4819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ASKERLERİMİZ</a:t>
            </a:r>
            <a:endParaRPr lang="tr-TR" dirty="0"/>
          </a:p>
        </p:txBody>
      </p:sp>
      <p:pic>
        <p:nvPicPr>
          <p:cNvPr id="24578" name="Picture 2" descr="askerler116f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804000" cy="510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ASKERLERİMİZ</a:t>
            </a:r>
            <a:endParaRPr lang="tr-TR" dirty="0"/>
          </a:p>
        </p:txBody>
      </p:sp>
      <p:pic>
        <p:nvPicPr>
          <p:cNvPr id="28674" name="Picture 2" descr="http://img.blogcu.com/uploads/ZOMI_Gallipoli_051101123834026_wideweb__300x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57216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ASKERLERİMİZ</a:t>
            </a:r>
            <a:endParaRPr lang="tr-TR" dirty="0"/>
          </a:p>
        </p:txBody>
      </p:sp>
      <p:pic>
        <p:nvPicPr>
          <p:cNvPr id="43010" name="Picture 2" descr="http://img395.imageshack.us/img395/4693/345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264000" cy="469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ASKERLERİMİZ</a:t>
            </a:r>
            <a:endParaRPr lang="tr-TR" dirty="0"/>
          </a:p>
        </p:txBody>
      </p:sp>
      <p:pic>
        <p:nvPicPr>
          <p:cNvPr id="29698" name="Picture 2" descr="http://www.geliboluyuanlamak.com/resimler/haberler/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620000" cy="44100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ASKERLERİMİZ</a:t>
            </a:r>
            <a:endParaRPr lang="tr-TR" dirty="0"/>
          </a:p>
        </p:txBody>
      </p:sp>
      <p:pic>
        <p:nvPicPr>
          <p:cNvPr id="30722" name="Picture 2" descr="ehitler0st7zy4qr.gif Çanakkale Savaşı &quot;Ölümden Önce Son Fotoğraf image by medinefo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215238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ASKERLERİMİZ</a:t>
            </a:r>
            <a:endParaRPr lang="tr-TR" dirty="0"/>
          </a:p>
        </p:txBody>
      </p:sp>
      <p:pic>
        <p:nvPicPr>
          <p:cNvPr id="32770" name="Picture 2" descr="esirler6f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444000" cy="48344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TÜRKİYE HARİTASI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e-cografya.com/images/sayfalar/turkiye/bolge/bol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467727" cy="4829179"/>
          </a:xfrm>
          <a:prstGeom prst="rect">
            <a:avLst/>
          </a:prstGeom>
          <a:noFill/>
        </p:spPr>
      </p:pic>
      <p:sp>
        <p:nvSpPr>
          <p:cNvPr id="4" name="3 Oval"/>
          <p:cNvSpPr/>
          <p:nvPr/>
        </p:nvSpPr>
        <p:spPr>
          <a:xfrm>
            <a:off x="285720" y="1071546"/>
            <a:ext cx="2643206" cy="2643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ASKERLERİMİZ</a:t>
            </a:r>
            <a:endParaRPr lang="tr-TR" dirty="0"/>
          </a:p>
        </p:txBody>
      </p:sp>
      <p:pic>
        <p:nvPicPr>
          <p:cNvPr id="33794" name="Picture 2" descr="http://www.turkiyecanakkaleokuyor.com/images/Photos/Turk-Cadirl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315200" cy="4819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FF"/>
                </a:solidFill>
              </a:rPr>
              <a:t>SEYİT ONBAŞI</a:t>
            </a:r>
            <a:endParaRPr lang="tr-TR" b="1" dirty="0">
              <a:solidFill>
                <a:srgbClr val="0000FF"/>
              </a:solidFill>
            </a:endParaRPr>
          </a:p>
        </p:txBody>
      </p:sp>
      <p:pic>
        <p:nvPicPr>
          <p:cNvPr id="34818" name="Picture 2" descr="http://www.resimler.tv/data/media/293/canakkale-kahramanlarindan-seyid-seyit-onba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429288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FF"/>
                </a:solidFill>
              </a:rPr>
              <a:t>SEYİT ONBAŞI GEMİYİ BATIRDI</a:t>
            </a:r>
            <a:endParaRPr lang="tr-TR" dirty="0"/>
          </a:p>
        </p:txBody>
      </p:sp>
      <p:pic>
        <p:nvPicPr>
          <p:cNvPr id="25602" name="Picture 2" descr="http://www.yenimakale.com/images/rsgallery/original/Canakkale_Sava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78661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FF"/>
                </a:solidFill>
              </a:rPr>
              <a:t>SEYİT ONBAŞI HEYKELİ</a:t>
            </a:r>
            <a:endParaRPr lang="tr-TR" dirty="0"/>
          </a:p>
        </p:txBody>
      </p:sp>
      <p:pic>
        <p:nvPicPr>
          <p:cNvPr id="40962" name="Picture 2" descr="161746f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696000" cy="502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FF"/>
                </a:solidFill>
              </a:rPr>
              <a:t>ELBİSELER YIRTIK PIRTIK</a:t>
            </a:r>
            <a:endParaRPr lang="tr-TR" b="1" dirty="0">
              <a:solidFill>
                <a:srgbClr val="0000FF"/>
              </a:solidFill>
            </a:endParaRPr>
          </a:p>
        </p:txBody>
      </p:sp>
      <p:pic>
        <p:nvPicPr>
          <p:cNvPr id="26626" name="Picture 2" descr="http://ufoss.com/wp-content/uploads/2007/12/canakkalesava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2"/>
            <a:ext cx="3743325" cy="4819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FF"/>
                </a:solidFill>
              </a:rPr>
              <a:t>KAĞNILARLA SİLAH TAŞIDILAR</a:t>
            </a:r>
            <a:endParaRPr lang="tr-TR" b="1" dirty="0">
              <a:solidFill>
                <a:srgbClr val="0000FF"/>
              </a:solidFill>
            </a:endParaRPr>
          </a:p>
        </p:txBody>
      </p:sp>
      <p:pic>
        <p:nvPicPr>
          <p:cNvPr id="27650" name="Picture 2" descr="http://www.timeturk.com/images/gallery/4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572296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1100" dirty="0" smtClean="0"/>
              <a:t/>
            </a:r>
            <a:br>
              <a:rPr lang="tr-TR" sz="1100" dirty="0" smtClean="0"/>
            </a:br>
            <a:r>
              <a:rPr lang="tr-TR" sz="1100" dirty="0" smtClean="0"/>
              <a:t/>
            </a:r>
            <a:br>
              <a:rPr lang="tr-TR" sz="1100" dirty="0" smtClean="0"/>
            </a:br>
            <a:r>
              <a:rPr lang="tr-TR" b="1" dirty="0" smtClean="0">
                <a:solidFill>
                  <a:srgbClr val="FF0000"/>
                </a:solidFill>
              </a:rPr>
              <a:t>YEMEK LİSTESİ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6866" name="Picture 2" descr="http://img152.imageshack.us/img152/1316/dcf85d54anakkalehy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04000" cy="59572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DÜŞMAN ASKERİNİ KURTARAN MEHMETÇİK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7106" name="Picture 2" descr="http://img116.yukle.tc/images/50346YpdJf026749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5825256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ATATÜRK ÇANAKKALE’DE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www.sivridilli.com/haberresim/ataturk_anafartalarda_mada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4714908" cy="4819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ATATÜRK ÇANAKKALE’DE</a:t>
            </a:r>
            <a:endParaRPr lang="tr-TR" dirty="0"/>
          </a:p>
        </p:txBody>
      </p:sp>
      <p:pic>
        <p:nvPicPr>
          <p:cNvPr id="49154" name="Picture 2" descr="http://okulweb.meb.gov.tr/26/13/241883/ataturk_kocatepe_uf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286412" cy="52482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6" name="Picture 2" descr="http://www.vaybee.de/images/rahmen_re/marmara_boelges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429552" cy="4572032"/>
          </a:xfrm>
          <a:prstGeom prst="rect">
            <a:avLst/>
          </a:prstGeom>
          <a:noFill/>
        </p:spPr>
      </p:pic>
      <p:sp>
        <p:nvSpPr>
          <p:cNvPr id="4" name="3 Oval"/>
          <p:cNvSpPr/>
          <p:nvPr/>
        </p:nvSpPr>
        <p:spPr>
          <a:xfrm>
            <a:off x="928662" y="3214686"/>
            <a:ext cx="2214578" cy="23574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ATATÜRK ÇANAKKALE’DE</a:t>
            </a:r>
            <a:endParaRPr lang="tr-TR" dirty="0"/>
          </a:p>
        </p:txBody>
      </p:sp>
      <p:pic>
        <p:nvPicPr>
          <p:cNvPr id="50178" name="Picture 2" descr="http://www.resimler.tv/data/media/293/ataturk-canakkale-savasi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143750" cy="40671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ATATÜRK ÇANAKKALE’DE</a:t>
            </a:r>
            <a:endParaRPr lang="tr-TR" dirty="0"/>
          </a:p>
        </p:txBody>
      </p:sp>
      <p:pic>
        <p:nvPicPr>
          <p:cNvPr id="51202" name="Picture 2" descr="http://www.guzelresimler.net/data/media/3/canakkale%20cebhesi%20resimle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572296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ÇANAKKALE ŞEHİTLERİ</a:t>
            </a:r>
            <a:endParaRPr lang="tr-TR" dirty="0"/>
          </a:p>
        </p:txBody>
      </p:sp>
      <p:pic>
        <p:nvPicPr>
          <p:cNvPr id="37890" name="Picture 2" descr="http://2.bp.blogspot.com/_sVjTn8W1UP0/SRbuUYz0blI/AAAAAAAABfU/869EVVfOTQ8/s400/DSCF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643734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ÇANAKKALE ŞEHİTLERİ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Çanakkale Şehitliğ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643734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ÇANAKKALE ŞEHİTLİĞİ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9938" name="Picture 2" descr="http://www.canakkaleturlari.net/custom/ab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429375" cy="4819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ÇANAKKALE ŞEHİTLİĞİ</a:t>
            </a:r>
            <a:endParaRPr lang="tr-TR" dirty="0"/>
          </a:p>
        </p:txBody>
      </p:sp>
      <p:pic>
        <p:nvPicPr>
          <p:cNvPr id="41986" name="Picture 2" descr="canakkale63k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840000" cy="513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ÇANAKKALE ŞEHİTLİĞİ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HAVADAN GÖRÜNÜMÜ</a:t>
            </a:r>
            <a:endParaRPr lang="tr-TR" dirty="0"/>
          </a:p>
        </p:txBody>
      </p:sp>
      <p:pic>
        <p:nvPicPr>
          <p:cNvPr id="45058" name="Picture 2" descr="http://www.canakkaleili.com/canakkale_sehitler_abidesi/canakakle_sehitler_abidesi_uc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7620000" cy="4171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KAHRAMANLARA TEŞEKKÜR EDERİZ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4034" name="Picture 2" descr="http://www.yazihan.gov.tr/rte/my_documents/my_pictures/%C3%A7anakkale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786610" cy="51054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http://www.canakkaleotellerirehberi.com/images/canakkale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072230" cy="4500594"/>
          </a:xfrm>
          <a:prstGeom prst="rect">
            <a:avLst/>
          </a:prstGeom>
          <a:noFill/>
        </p:spPr>
      </p:pic>
      <p:sp>
        <p:nvSpPr>
          <p:cNvPr id="4" name="3 Oval"/>
          <p:cNvSpPr/>
          <p:nvPr/>
        </p:nvSpPr>
        <p:spPr>
          <a:xfrm>
            <a:off x="2786050" y="3071810"/>
            <a:ext cx="1500198" cy="14287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5 Eğri Bağlayıcı"/>
          <p:cNvCxnSpPr/>
          <p:nvPr/>
        </p:nvCxnSpPr>
        <p:spPr>
          <a:xfrm flipV="1">
            <a:off x="1928794" y="4000504"/>
            <a:ext cx="857256" cy="285752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Eğri Bağlayıcı"/>
          <p:cNvCxnSpPr/>
          <p:nvPr/>
        </p:nvCxnSpPr>
        <p:spPr>
          <a:xfrm rot="5400000" flipH="1" flipV="1">
            <a:off x="1964513" y="4250537"/>
            <a:ext cx="928694" cy="71438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Eğri Bağlayıcı"/>
          <p:cNvCxnSpPr/>
          <p:nvPr/>
        </p:nvCxnSpPr>
        <p:spPr>
          <a:xfrm rot="16200000" flipH="1">
            <a:off x="2393141" y="3464719"/>
            <a:ext cx="857256" cy="214314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ÇANAKKALE BOĞAZI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www.mavielmas.com/anasayfa/resim/18martdenizzaferi/deniz_18Mart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143800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FF"/>
                </a:solidFill>
              </a:rPr>
              <a:t>SAVAŞ GEMİSİ</a:t>
            </a:r>
            <a:endParaRPr lang="tr-TR" b="1" dirty="0">
              <a:solidFill>
                <a:srgbClr val="0000FF"/>
              </a:solidFill>
            </a:endParaRPr>
          </a:p>
        </p:txBody>
      </p:sp>
      <p:pic>
        <p:nvPicPr>
          <p:cNvPr id="19458" name="Picture 2" descr="http://www.firstworldwar.com/photos/graphics/gw_queenelizabeth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400945" cy="4819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FF"/>
                </a:solidFill>
              </a:rPr>
              <a:t>SAVAŞ GEMİLERİ</a:t>
            </a:r>
            <a:endParaRPr lang="tr-TR" dirty="0"/>
          </a:p>
        </p:txBody>
      </p:sp>
      <p:pic>
        <p:nvPicPr>
          <p:cNvPr id="20482" name="Picture 2" descr="http://www.firstworldwar.com/photos/graphics/gw_implacabl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8028000" cy="47136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FF"/>
                </a:solidFill>
              </a:rPr>
              <a:t>SAVAŞ GEMİLERİ</a:t>
            </a:r>
            <a:endParaRPr lang="tr-TR" dirty="0"/>
          </a:p>
        </p:txBody>
      </p:sp>
      <p:pic>
        <p:nvPicPr>
          <p:cNvPr id="31746" name="Picture 2" descr="http://battlecruiseryavuz.hypermart.net/canakkale/images/W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228000" cy="45308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FF"/>
                </a:solidFill>
              </a:rPr>
              <a:t>DÜŞMAN TOPLARI</a:t>
            </a:r>
            <a:endParaRPr lang="tr-TR" b="1" dirty="0">
              <a:solidFill>
                <a:srgbClr val="0000FF"/>
              </a:solidFill>
            </a:endParaRPr>
          </a:p>
        </p:txBody>
      </p:sp>
      <p:pic>
        <p:nvPicPr>
          <p:cNvPr id="21508" name="Picture 4" descr="http://www.itusozluk.com/img.php/6a37e6c981bb2fa3c69d3f001dcf103223756/%E7anakkale+sava%FElar%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283147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72</Words>
  <PresentationFormat>Ekran Gösterisi (4:3)</PresentationFormat>
  <Paragraphs>36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Ofis Teması</vt:lpstr>
      <vt:lpstr>Slayt 1</vt:lpstr>
      <vt:lpstr>TÜRKİYE HARİTASI</vt:lpstr>
      <vt:lpstr>Slayt 3</vt:lpstr>
      <vt:lpstr>Slayt 4</vt:lpstr>
      <vt:lpstr>ÇANAKKALE BOĞAZI</vt:lpstr>
      <vt:lpstr>SAVAŞ GEMİSİ</vt:lpstr>
      <vt:lpstr>SAVAŞ GEMİLERİ</vt:lpstr>
      <vt:lpstr>SAVAŞ GEMİLERİ</vt:lpstr>
      <vt:lpstr>DÜŞMAN TOPLARI</vt:lpstr>
      <vt:lpstr>SAVAŞ GEMİLERİ</vt:lpstr>
      <vt:lpstr>VATANIN HER YERİNDEN ASKER GELDİ</vt:lpstr>
      <vt:lpstr>ÇANAKKALE’YE GİDEN ASKERLER</vt:lpstr>
      <vt:lpstr> ASKERLERİMİZ </vt:lpstr>
      <vt:lpstr>ASKERLERİMİZ</vt:lpstr>
      <vt:lpstr>ASKERLERİMİZ</vt:lpstr>
      <vt:lpstr>ASKERLERİMİZ</vt:lpstr>
      <vt:lpstr>ASKERLERİMİZ</vt:lpstr>
      <vt:lpstr>ASKERLERİMİZ</vt:lpstr>
      <vt:lpstr>ASKERLERİMİZ</vt:lpstr>
      <vt:lpstr>ASKERLERİMİZ</vt:lpstr>
      <vt:lpstr>SEYİT ONBAŞI</vt:lpstr>
      <vt:lpstr>SEYİT ONBAŞI GEMİYİ BATIRDI</vt:lpstr>
      <vt:lpstr>SEYİT ONBAŞI HEYKELİ</vt:lpstr>
      <vt:lpstr>ELBİSELER YIRTIK PIRTIK</vt:lpstr>
      <vt:lpstr>KAĞNILARLA SİLAH TAŞIDILAR</vt:lpstr>
      <vt:lpstr>  YEMEK LİSTESİ  </vt:lpstr>
      <vt:lpstr>DÜŞMAN ASKERİNİ KURTARAN MEHMETÇİK</vt:lpstr>
      <vt:lpstr>ATATÜRK ÇANAKKALE’DE</vt:lpstr>
      <vt:lpstr>ATATÜRK ÇANAKKALE’DE</vt:lpstr>
      <vt:lpstr>ATATÜRK ÇANAKKALE’DE</vt:lpstr>
      <vt:lpstr>ATATÜRK ÇANAKKALE’DE</vt:lpstr>
      <vt:lpstr>ÇANAKKALE ŞEHİTLERİ</vt:lpstr>
      <vt:lpstr>ÇANAKKALE ŞEHİTLERİ</vt:lpstr>
      <vt:lpstr>ÇANAKKALE ŞEHİTLİĞİ</vt:lpstr>
      <vt:lpstr>ÇANAKKALE ŞEHİTLİĞİ</vt:lpstr>
      <vt:lpstr>ÇANAKKALE ŞEHİTLİĞİ  HAVADAN GÖRÜNÜMÜ</vt:lpstr>
      <vt:lpstr>KAHRAMANLARA TEŞEKKÜR EDERİZ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FLZ</dc:creator>
  <cp:lastModifiedBy>FLZ</cp:lastModifiedBy>
  <cp:revision>26</cp:revision>
  <dcterms:modified xsi:type="dcterms:W3CDTF">2013-03-18T14:15:13Z</dcterms:modified>
</cp:coreProperties>
</file>