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7569200" cy="10693400"/>
  <p:notesSz cx="7569200" cy="10693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10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9775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287838" y="0"/>
            <a:ext cx="3279775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AFD0-8580-4E3F-A709-5814728FB93A}" type="datetimeFigureOut">
              <a:rPr lang="tr-TR" smtClean="0"/>
              <a:t>4.9.2024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08250" y="1336675"/>
            <a:ext cx="25527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57238" y="5146675"/>
            <a:ext cx="605472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9775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287838" y="10156825"/>
            <a:ext cx="3279775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00606-0B05-485C-910D-1751D67936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0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90" y="1750055"/>
            <a:ext cx="6433820" cy="3722887"/>
          </a:xfrm>
        </p:spPr>
        <p:txBody>
          <a:bodyPr anchor="b"/>
          <a:lstStyle>
            <a:lvl1pPr algn="ctr">
              <a:defRPr sz="4967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150" y="5616511"/>
            <a:ext cx="5676900" cy="2581762"/>
          </a:xfrm>
        </p:spPr>
        <p:txBody>
          <a:bodyPr/>
          <a:lstStyle>
            <a:lvl1pPr marL="0" indent="0" algn="ctr">
              <a:buNone/>
              <a:defRPr sz="1987"/>
            </a:lvl1pPr>
            <a:lvl2pPr marL="378470" indent="0" algn="ctr">
              <a:buNone/>
              <a:defRPr sz="1656"/>
            </a:lvl2pPr>
            <a:lvl3pPr marL="756940" indent="0" algn="ctr">
              <a:buNone/>
              <a:defRPr sz="1490"/>
            </a:lvl3pPr>
            <a:lvl4pPr marL="1135410" indent="0" algn="ctr">
              <a:buNone/>
              <a:defRPr sz="1324"/>
            </a:lvl4pPr>
            <a:lvl5pPr marL="1513881" indent="0" algn="ctr">
              <a:buNone/>
              <a:defRPr sz="1324"/>
            </a:lvl5pPr>
            <a:lvl6pPr marL="1892351" indent="0" algn="ctr">
              <a:buNone/>
              <a:defRPr sz="1324"/>
            </a:lvl6pPr>
            <a:lvl7pPr marL="2270821" indent="0" algn="ctr">
              <a:buNone/>
              <a:defRPr sz="1324"/>
            </a:lvl7pPr>
            <a:lvl8pPr marL="2649291" indent="0" algn="ctr">
              <a:buNone/>
              <a:defRPr sz="1324"/>
            </a:lvl8pPr>
            <a:lvl9pPr marL="3027761" indent="0" algn="ctr">
              <a:buNone/>
              <a:defRPr sz="1324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21D-6C99-4EEE-8928-8A0DE0D4CDCC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7623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0C8A-4E12-4ED5-8C0F-9D78DA5BB7B3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5742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6709" y="569325"/>
            <a:ext cx="1632109" cy="90621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383" y="569325"/>
            <a:ext cx="4801711" cy="90621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D60E-D446-4491-A4B5-C49C50708777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2688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6A9-6D9B-47D5-BED2-653582314EBB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7245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41" y="2665927"/>
            <a:ext cx="6528435" cy="4448157"/>
          </a:xfrm>
        </p:spPr>
        <p:txBody>
          <a:bodyPr anchor="b"/>
          <a:lstStyle>
            <a:lvl1pPr>
              <a:defRPr sz="4967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441" y="7156165"/>
            <a:ext cx="6528435" cy="2339180"/>
          </a:xfrm>
        </p:spPr>
        <p:txBody>
          <a:bodyPr/>
          <a:lstStyle>
            <a:lvl1pPr marL="0" indent="0">
              <a:buNone/>
              <a:defRPr sz="1987">
                <a:solidFill>
                  <a:schemeClr val="tx1"/>
                </a:solidFill>
              </a:defRPr>
            </a:lvl1pPr>
            <a:lvl2pPr marL="378470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2pPr>
            <a:lvl3pPr marL="75694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541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513881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1892351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270821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2649291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027761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A441-D7AA-47D9-A6E2-EA22DC1CEFA2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9131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383" y="2846623"/>
            <a:ext cx="3216910" cy="678486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1908" y="2846623"/>
            <a:ext cx="3216910" cy="678486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14F-455D-4925-BBE2-0C272989F262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8962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68" y="569327"/>
            <a:ext cx="6528435" cy="206689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369" y="2621369"/>
            <a:ext cx="3202126" cy="1284692"/>
          </a:xfrm>
        </p:spPr>
        <p:txBody>
          <a:bodyPr anchor="b"/>
          <a:lstStyle>
            <a:lvl1pPr marL="0" indent="0">
              <a:buNone/>
              <a:defRPr sz="1987" b="1"/>
            </a:lvl1pPr>
            <a:lvl2pPr marL="378470" indent="0">
              <a:buNone/>
              <a:defRPr sz="1656" b="1"/>
            </a:lvl2pPr>
            <a:lvl3pPr marL="756940" indent="0">
              <a:buNone/>
              <a:defRPr sz="1490" b="1"/>
            </a:lvl3pPr>
            <a:lvl4pPr marL="1135410" indent="0">
              <a:buNone/>
              <a:defRPr sz="1324" b="1"/>
            </a:lvl4pPr>
            <a:lvl5pPr marL="1513881" indent="0">
              <a:buNone/>
              <a:defRPr sz="1324" b="1"/>
            </a:lvl5pPr>
            <a:lvl6pPr marL="1892351" indent="0">
              <a:buNone/>
              <a:defRPr sz="1324" b="1"/>
            </a:lvl6pPr>
            <a:lvl7pPr marL="2270821" indent="0">
              <a:buNone/>
              <a:defRPr sz="1324" b="1"/>
            </a:lvl7pPr>
            <a:lvl8pPr marL="2649291" indent="0">
              <a:buNone/>
              <a:defRPr sz="1324" b="1"/>
            </a:lvl8pPr>
            <a:lvl9pPr marL="3027761" indent="0">
              <a:buNone/>
              <a:defRPr sz="1324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369" y="3906061"/>
            <a:ext cx="3202126" cy="574522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1908" y="2621369"/>
            <a:ext cx="3217896" cy="1284692"/>
          </a:xfrm>
        </p:spPr>
        <p:txBody>
          <a:bodyPr anchor="b"/>
          <a:lstStyle>
            <a:lvl1pPr marL="0" indent="0">
              <a:buNone/>
              <a:defRPr sz="1987" b="1"/>
            </a:lvl1pPr>
            <a:lvl2pPr marL="378470" indent="0">
              <a:buNone/>
              <a:defRPr sz="1656" b="1"/>
            </a:lvl2pPr>
            <a:lvl3pPr marL="756940" indent="0">
              <a:buNone/>
              <a:defRPr sz="1490" b="1"/>
            </a:lvl3pPr>
            <a:lvl4pPr marL="1135410" indent="0">
              <a:buNone/>
              <a:defRPr sz="1324" b="1"/>
            </a:lvl4pPr>
            <a:lvl5pPr marL="1513881" indent="0">
              <a:buNone/>
              <a:defRPr sz="1324" b="1"/>
            </a:lvl5pPr>
            <a:lvl6pPr marL="1892351" indent="0">
              <a:buNone/>
              <a:defRPr sz="1324" b="1"/>
            </a:lvl6pPr>
            <a:lvl7pPr marL="2270821" indent="0">
              <a:buNone/>
              <a:defRPr sz="1324" b="1"/>
            </a:lvl7pPr>
            <a:lvl8pPr marL="2649291" indent="0">
              <a:buNone/>
              <a:defRPr sz="1324" b="1"/>
            </a:lvl8pPr>
            <a:lvl9pPr marL="3027761" indent="0">
              <a:buNone/>
              <a:defRPr sz="1324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1908" y="3906061"/>
            <a:ext cx="3217896" cy="574522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F8B-3E27-4DD6-91CF-578734A772D1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404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D19A-AD9E-4ED4-A25B-1B3D4D89D5BD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1844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C718-5433-4537-A7F4-207F457479E2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6326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68" y="712893"/>
            <a:ext cx="2441264" cy="2495127"/>
          </a:xfrm>
        </p:spPr>
        <p:txBody>
          <a:bodyPr anchor="b"/>
          <a:lstStyle>
            <a:lvl1pPr>
              <a:defRPr sz="264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896" y="1539654"/>
            <a:ext cx="3831908" cy="7599245"/>
          </a:xfrm>
        </p:spPr>
        <p:txBody>
          <a:bodyPr/>
          <a:lstStyle>
            <a:lvl1pPr>
              <a:defRPr sz="2649"/>
            </a:lvl1pPr>
            <a:lvl2pPr>
              <a:defRPr sz="2318"/>
            </a:lvl2pPr>
            <a:lvl3pPr>
              <a:defRPr sz="1987"/>
            </a:lvl3pPr>
            <a:lvl4pPr>
              <a:defRPr sz="1656"/>
            </a:lvl4pPr>
            <a:lvl5pPr>
              <a:defRPr sz="1656"/>
            </a:lvl5pPr>
            <a:lvl6pPr>
              <a:defRPr sz="1656"/>
            </a:lvl6pPr>
            <a:lvl7pPr>
              <a:defRPr sz="1656"/>
            </a:lvl7pPr>
            <a:lvl8pPr>
              <a:defRPr sz="1656"/>
            </a:lvl8pPr>
            <a:lvl9pPr>
              <a:defRPr sz="1656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368" y="3208020"/>
            <a:ext cx="2441264" cy="5943254"/>
          </a:xfrm>
        </p:spPr>
        <p:txBody>
          <a:bodyPr/>
          <a:lstStyle>
            <a:lvl1pPr marL="0" indent="0">
              <a:buNone/>
              <a:defRPr sz="1324"/>
            </a:lvl1pPr>
            <a:lvl2pPr marL="378470" indent="0">
              <a:buNone/>
              <a:defRPr sz="1159"/>
            </a:lvl2pPr>
            <a:lvl3pPr marL="756940" indent="0">
              <a:buNone/>
              <a:defRPr sz="993"/>
            </a:lvl3pPr>
            <a:lvl4pPr marL="1135410" indent="0">
              <a:buNone/>
              <a:defRPr sz="828"/>
            </a:lvl4pPr>
            <a:lvl5pPr marL="1513881" indent="0">
              <a:buNone/>
              <a:defRPr sz="828"/>
            </a:lvl5pPr>
            <a:lvl6pPr marL="1892351" indent="0">
              <a:buNone/>
              <a:defRPr sz="828"/>
            </a:lvl6pPr>
            <a:lvl7pPr marL="2270821" indent="0">
              <a:buNone/>
              <a:defRPr sz="828"/>
            </a:lvl7pPr>
            <a:lvl8pPr marL="2649291" indent="0">
              <a:buNone/>
              <a:defRPr sz="828"/>
            </a:lvl8pPr>
            <a:lvl9pPr marL="3027761" indent="0">
              <a:buNone/>
              <a:defRPr sz="828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203F-4606-4780-B58E-004EB246224D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3239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68" y="712893"/>
            <a:ext cx="2441264" cy="2495127"/>
          </a:xfrm>
        </p:spPr>
        <p:txBody>
          <a:bodyPr anchor="b"/>
          <a:lstStyle>
            <a:lvl1pPr>
              <a:defRPr sz="264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7896" y="1539654"/>
            <a:ext cx="3831908" cy="7599245"/>
          </a:xfrm>
        </p:spPr>
        <p:txBody>
          <a:bodyPr anchor="t"/>
          <a:lstStyle>
            <a:lvl1pPr marL="0" indent="0">
              <a:buNone/>
              <a:defRPr sz="2649"/>
            </a:lvl1pPr>
            <a:lvl2pPr marL="378470" indent="0">
              <a:buNone/>
              <a:defRPr sz="2318"/>
            </a:lvl2pPr>
            <a:lvl3pPr marL="756940" indent="0">
              <a:buNone/>
              <a:defRPr sz="1987"/>
            </a:lvl3pPr>
            <a:lvl4pPr marL="1135410" indent="0">
              <a:buNone/>
              <a:defRPr sz="1656"/>
            </a:lvl4pPr>
            <a:lvl5pPr marL="1513881" indent="0">
              <a:buNone/>
              <a:defRPr sz="1656"/>
            </a:lvl5pPr>
            <a:lvl6pPr marL="1892351" indent="0">
              <a:buNone/>
              <a:defRPr sz="1656"/>
            </a:lvl6pPr>
            <a:lvl7pPr marL="2270821" indent="0">
              <a:buNone/>
              <a:defRPr sz="1656"/>
            </a:lvl7pPr>
            <a:lvl8pPr marL="2649291" indent="0">
              <a:buNone/>
              <a:defRPr sz="1656"/>
            </a:lvl8pPr>
            <a:lvl9pPr marL="3027761" indent="0">
              <a:buNone/>
              <a:defRPr sz="1656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368" y="3208020"/>
            <a:ext cx="2441264" cy="5943254"/>
          </a:xfrm>
        </p:spPr>
        <p:txBody>
          <a:bodyPr/>
          <a:lstStyle>
            <a:lvl1pPr marL="0" indent="0">
              <a:buNone/>
              <a:defRPr sz="1324"/>
            </a:lvl1pPr>
            <a:lvl2pPr marL="378470" indent="0">
              <a:buNone/>
              <a:defRPr sz="1159"/>
            </a:lvl2pPr>
            <a:lvl3pPr marL="756940" indent="0">
              <a:buNone/>
              <a:defRPr sz="993"/>
            </a:lvl3pPr>
            <a:lvl4pPr marL="1135410" indent="0">
              <a:buNone/>
              <a:defRPr sz="828"/>
            </a:lvl4pPr>
            <a:lvl5pPr marL="1513881" indent="0">
              <a:buNone/>
              <a:defRPr sz="828"/>
            </a:lvl5pPr>
            <a:lvl6pPr marL="1892351" indent="0">
              <a:buNone/>
              <a:defRPr sz="828"/>
            </a:lvl6pPr>
            <a:lvl7pPr marL="2270821" indent="0">
              <a:buNone/>
              <a:defRPr sz="828"/>
            </a:lvl7pPr>
            <a:lvl8pPr marL="2649291" indent="0">
              <a:buNone/>
              <a:defRPr sz="828"/>
            </a:lvl8pPr>
            <a:lvl9pPr marL="3027761" indent="0">
              <a:buNone/>
              <a:defRPr sz="828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65A8-F936-4FEC-8C31-AD0A031679E2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195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383" y="569327"/>
            <a:ext cx="6528435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383" y="2846623"/>
            <a:ext cx="6528435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383" y="9911200"/>
            <a:ext cx="170307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34B5A-1225-4522-8774-EB555FC8614C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7298" y="9911200"/>
            <a:ext cx="255460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5748" y="9911200"/>
            <a:ext cx="170307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5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 spd="slow"/>
  <p:hf sldNum="0" hdr="0" ftr="0" dt="0"/>
  <p:txStyles>
    <p:titleStyle>
      <a:lvl1pPr algn="l" defTabSz="756940" rtl="0" eaLnBrk="1" latinLnBrk="0" hangingPunct="1">
        <a:lnSpc>
          <a:spcPct val="90000"/>
        </a:lnSpc>
        <a:spcBef>
          <a:spcPct val="0"/>
        </a:spcBef>
        <a:buNone/>
        <a:defRPr sz="36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5" indent="-189235" algn="l" defTabSz="756940" rtl="0" eaLnBrk="1" latinLnBrk="0" hangingPunct="1">
        <a:lnSpc>
          <a:spcPct val="90000"/>
        </a:lnSpc>
        <a:spcBef>
          <a:spcPts val="828"/>
        </a:spcBef>
        <a:buFont typeface="Arial" panose="020B0604020202020204" pitchFamily="34" charset="0"/>
        <a:buChar char="•"/>
        <a:defRPr sz="2318" kern="1200">
          <a:solidFill>
            <a:schemeClr val="tx1"/>
          </a:solidFill>
          <a:latin typeface="+mn-lt"/>
          <a:ea typeface="+mn-ea"/>
          <a:cs typeface="+mn-cs"/>
        </a:defRPr>
      </a:lvl1pPr>
      <a:lvl2pPr marL="567705" indent="-189235" algn="l" defTabSz="75694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2pPr>
      <a:lvl3pPr marL="946175" indent="-189235" algn="l" defTabSz="75694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6" kern="1200">
          <a:solidFill>
            <a:schemeClr val="tx1"/>
          </a:solidFill>
          <a:latin typeface="+mn-lt"/>
          <a:ea typeface="+mn-ea"/>
          <a:cs typeface="+mn-cs"/>
        </a:defRPr>
      </a:lvl3pPr>
      <a:lvl4pPr marL="1324646" indent="-189235" algn="l" defTabSz="75694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3116" indent="-189235" algn="l" defTabSz="75694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81586" indent="-189235" algn="l" defTabSz="75694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60056" indent="-189235" algn="l" defTabSz="75694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8526" indent="-189235" algn="l" defTabSz="75694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6996" indent="-189235" algn="l" defTabSz="75694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94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8470" algn="l" defTabSz="75694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940" algn="l" defTabSz="75694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5410" algn="l" defTabSz="75694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3881" algn="l" defTabSz="75694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92351" algn="l" defTabSz="75694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70821" algn="l" defTabSz="75694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9291" algn="l" defTabSz="75694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7761" algn="l" defTabSz="75694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0" y="0"/>
            <a:ext cx="7555991" cy="10692382"/>
          </a:xfrm>
          <a:prstGeom prst="rect">
            <a:avLst/>
          </a:prstGeom>
        </p:spPr>
        <p:txBody>
          <a:bodyPr wrap="square" lIns="0" tIns="1525" rIns="0" bIns="0" rtlCol="0">
            <a:noAutofit/>
          </a:bodyPr>
          <a:lstStyle/>
          <a:p>
            <a:pPr>
              <a:lnSpc>
                <a:spcPts val="500"/>
              </a:lnSpc>
            </a:pPr>
            <a:endParaRPr sz="500"/>
          </a:p>
          <a:p>
            <a:pPr marL="3488434">
              <a:lnSpc>
                <a:spcPct val="100000"/>
              </a:lnSpc>
              <a:spcBef>
                <a:spcPts val="40000"/>
              </a:spcBef>
            </a:pPr>
            <a:r>
              <a:rPr sz="4800" spc="-13" dirty="0" smtClean="0">
                <a:solidFill>
                  <a:srgbClr val="0000FF"/>
                </a:solidFill>
                <a:latin typeface="EGITIMHANE dik temel"/>
                <a:cs typeface="EGITIMHANE dik temel"/>
              </a:rPr>
              <a:t>SOZLUK</a:t>
            </a:r>
            <a:r>
              <a:rPr sz="4800" spc="-13" dirty="0" smtClean="0">
                <a:latin typeface="EGITIMHANE dik temel"/>
                <a:cs typeface="EGITIMHANE dik temel"/>
              </a:rPr>
              <a:t> </a:t>
            </a:r>
            <a:endParaRPr sz="4800">
              <a:latin typeface="EGITIMHANE dik temel"/>
              <a:cs typeface="EGITIMHANE dik tem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2500" y="830574"/>
            <a:ext cx="5890259" cy="2872740"/>
          </a:xfrm>
          <a:prstGeom prst="rect">
            <a:avLst/>
          </a:prstGeom>
        </p:spPr>
        <p:txBody>
          <a:bodyPr wrap="square" lIns="0" tIns="769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 marL="114299">
              <a:lnSpc>
                <a:spcPct val="100000"/>
              </a:lnSpc>
              <a:spcBef>
                <a:spcPts val="20000"/>
              </a:spcBef>
            </a:pPr>
            <a:r>
              <a:rPr sz="4800" spc="-179" dirty="0" smtClean="0">
                <a:solidFill>
                  <a:srgbClr val="FD0112"/>
                </a:solidFill>
                <a:latin typeface="EGITIMHANE dik temel"/>
                <a:cs typeface="EGITIMHANE dik temel"/>
              </a:rPr>
              <a:t>    </a:t>
            </a:r>
            <a:r>
              <a:rPr sz="4800" spc="-189" dirty="0" smtClean="0">
                <a:solidFill>
                  <a:srgbClr val="FD0112"/>
                </a:solidFill>
                <a:latin typeface="EGITIMHANE dik temel"/>
                <a:cs typeface="EGITIMHANE dik temel"/>
              </a:rPr>
              <a:t> </a:t>
            </a:r>
            <a:r>
              <a:rPr sz="4800" spc="-179" dirty="0" smtClean="0">
                <a:solidFill>
                  <a:srgbClr val="FD0112"/>
                </a:solidFill>
                <a:latin typeface="EGITIMHANE dik temel"/>
                <a:cs typeface="EGITIMHANE dik temel"/>
              </a:rPr>
              <a:t> </a:t>
            </a:r>
            <a:r>
              <a:rPr sz="4800" spc="-189" dirty="0" smtClean="0">
                <a:solidFill>
                  <a:srgbClr val="FD0112"/>
                </a:solidFill>
                <a:latin typeface="EGITIMHANE dik temel"/>
                <a:cs typeface="EGITIMHANE dik temel"/>
              </a:rPr>
              <a:t> </a:t>
            </a:r>
            <a:r>
              <a:rPr sz="4800" spc="0" dirty="0" smtClean="0">
                <a:solidFill>
                  <a:srgbClr val="FD0112"/>
                </a:solidFill>
                <a:latin typeface="EGITIMHANE dik temel"/>
                <a:cs typeface="EGITIMHANE dik temel"/>
              </a:rPr>
              <a:t> </a:t>
            </a:r>
            <a:endParaRPr sz="4800">
              <a:latin typeface="EGITIMHANE dik temel"/>
              <a:cs typeface="EGITIMHANE dik tem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871" y="19439"/>
            <a:ext cx="7555991" cy="10692382"/>
          </a:xfrm>
          <a:custGeom>
            <a:avLst/>
            <a:gdLst/>
            <a:ahLst/>
            <a:cxnLst/>
            <a:rect l="l" t="t" r="r" b="b"/>
            <a:pathLst>
              <a:path w="7555991" h="10692382">
                <a:moveTo>
                  <a:pt x="7555991" y="10692382"/>
                </a:moveTo>
                <a:lnTo>
                  <a:pt x="7555991" y="0"/>
                </a:lnTo>
                <a:lnTo>
                  <a:pt x="0" y="0"/>
                </a:lnTo>
                <a:lnTo>
                  <a:pt x="0" y="10692382"/>
                </a:lnTo>
                <a:lnTo>
                  <a:pt x="7555991" y="10692382"/>
                </a:lnTo>
                <a:close/>
              </a:path>
            </a:pathLst>
          </a:custGeom>
          <a:solidFill>
            <a:srgbClr val="EEF5F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3544" y="464735"/>
            <a:ext cx="5890259" cy="3860022"/>
          </a:xfrm>
          <a:custGeom>
            <a:avLst/>
            <a:gdLst/>
            <a:ahLst/>
            <a:cxnLst/>
            <a:rect l="l" t="t" r="r" b="b"/>
            <a:pathLst>
              <a:path w="5890259" h="2872740">
                <a:moveTo>
                  <a:pt x="0" y="2872740"/>
                </a:moveTo>
                <a:lnTo>
                  <a:pt x="5890259" y="2872740"/>
                </a:lnTo>
                <a:lnTo>
                  <a:pt x="5890259" y="0"/>
                </a:lnTo>
                <a:lnTo>
                  <a:pt x="0" y="0"/>
                </a:lnTo>
                <a:lnTo>
                  <a:pt x="0" y="2872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tr-TR" sz="4000" dirty="0"/>
              <a:t> </a:t>
            </a:r>
            <a:r>
              <a:rPr lang="tr-TR" sz="4000" dirty="0" smtClean="0"/>
              <a:t>        </a:t>
            </a:r>
          </a:p>
          <a:p>
            <a:r>
              <a:rPr lang="tr-TR" sz="4000" dirty="0"/>
              <a:t> </a:t>
            </a:r>
            <a:r>
              <a:rPr lang="tr-TR" sz="4000" dirty="0" smtClean="0"/>
              <a:t>         </a:t>
            </a:r>
            <a:r>
              <a:rPr lang="tr-TR" sz="5400" dirty="0" smtClean="0">
                <a:solidFill>
                  <a:schemeClr val="accent1">
                    <a:lumMod val="50000"/>
                  </a:schemeClr>
                </a:solidFill>
                <a:latin typeface="EGITIMHANE dik temel" panose="00000400000000000000" pitchFamily="2" charset="0"/>
              </a:rPr>
              <a:t>2024- 2025</a:t>
            </a:r>
            <a:endParaRPr lang="tr-TR" sz="5400" dirty="0" smtClean="0">
              <a:solidFill>
                <a:schemeClr val="accent1">
                  <a:lumMod val="50000"/>
                </a:schemeClr>
              </a:solidFill>
              <a:latin typeface="EGITIMHANE dik temel" panose="00000400000000000000" pitchFamily="2" charset="0"/>
            </a:endParaRPr>
          </a:p>
          <a:p>
            <a:r>
              <a:rPr lang="tr-TR" sz="5400" dirty="0" smtClean="0">
                <a:solidFill>
                  <a:schemeClr val="accent1">
                    <a:lumMod val="50000"/>
                  </a:schemeClr>
                </a:solidFill>
                <a:latin typeface="EGITIMHANE dik temel" panose="00000400000000000000" pitchFamily="2" charset="0"/>
              </a:rPr>
              <a:t>   1. SINIF TÜM </a:t>
            </a:r>
          </a:p>
          <a:p>
            <a:r>
              <a:rPr lang="tr-TR" sz="5400" dirty="0">
                <a:solidFill>
                  <a:schemeClr val="accent1">
                    <a:lumMod val="50000"/>
                  </a:schemeClr>
                </a:solidFill>
                <a:latin typeface="EGITIMHANE dik temel" panose="00000400000000000000" pitchFamily="2" charset="0"/>
              </a:rPr>
              <a:t> </a:t>
            </a:r>
            <a:r>
              <a:rPr lang="tr-TR" sz="5400" dirty="0" smtClean="0">
                <a:solidFill>
                  <a:schemeClr val="accent1">
                    <a:lumMod val="50000"/>
                  </a:schemeClr>
                </a:solidFill>
                <a:latin typeface="EGITIMHANE dik temel" panose="00000400000000000000" pitchFamily="2" charset="0"/>
              </a:rPr>
              <a:t>      SESLER</a:t>
            </a:r>
          </a:p>
          <a:p>
            <a:r>
              <a:rPr lang="tr-TR" sz="5400" dirty="0">
                <a:solidFill>
                  <a:schemeClr val="accent1">
                    <a:lumMod val="50000"/>
                  </a:schemeClr>
                </a:solidFill>
                <a:latin typeface="EGITIMHANE dik temel" panose="00000400000000000000" pitchFamily="2" charset="0"/>
              </a:rPr>
              <a:t> </a:t>
            </a:r>
            <a:r>
              <a:rPr lang="tr-TR" sz="5400" dirty="0" smtClean="0">
                <a:solidFill>
                  <a:schemeClr val="accent1">
                    <a:lumMod val="50000"/>
                  </a:schemeClr>
                </a:solidFill>
                <a:latin typeface="EGITIMHANE dik temel" panose="00000400000000000000" pitchFamily="2" charset="0"/>
              </a:rPr>
              <a:t>       SLAYT </a:t>
            </a:r>
            <a:endParaRPr sz="5400" dirty="0">
              <a:solidFill>
                <a:schemeClr val="accent1">
                  <a:lumMod val="50000"/>
                </a:schemeClr>
              </a:solidFill>
              <a:latin typeface="EGITIMHANE dik temel" panose="00000400000000000000" pitchFamily="2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3544" y="464733"/>
            <a:ext cx="5922647" cy="3860023"/>
          </a:xfrm>
          <a:custGeom>
            <a:avLst/>
            <a:gdLst/>
            <a:ahLst/>
            <a:cxnLst/>
            <a:rect l="l" t="t" r="r" b="b"/>
            <a:pathLst>
              <a:path w="5922647" h="2930652">
                <a:moveTo>
                  <a:pt x="28956" y="2872740"/>
                </a:moveTo>
                <a:lnTo>
                  <a:pt x="28956" y="57912"/>
                </a:lnTo>
                <a:lnTo>
                  <a:pt x="57912" y="28955"/>
                </a:lnTo>
                <a:lnTo>
                  <a:pt x="5890259" y="28955"/>
                </a:lnTo>
                <a:lnTo>
                  <a:pt x="5919215" y="0"/>
                </a:lnTo>
                <a:lnTo>
                  <a:pt x="28956" y="0"/>
                </a:lnTo>
                <a:lnTo>
                  <a:pt x="28956" y="2872740"/>
                </a:lnTo>
                <a:close/>
              </a:path>
              <a:path w="5922647" h="2930652">
                <a:moveTo>
                  <a:pt x="5919215" y="2872740"/>
                </a:moveTo>
                <a:lnTo>
                  <a:pt x="5890259" y="2901696"/>
                </a:lnTo>
                <a:lnTo>
                  <a:pt x="5919215" y="2930652"/>
                </a:lnTo>
                <a:lnTo>
                  <a:pt x="5922647" y="2930477"/>
                </a:lnTo>
                <a:lnTo>
                  <a:pt x="5919215" y="57912"/>
                </a:lnTo>
                <a:lnTo>
                  <a:pt x="5919215" y="2872740"/>
                </a:lnTo>
                <a:close/>
              </a:path>
              <a:path w="5922647" h="2930652">
                <a:moveTo>
                  <a:pt x="5948171" y="2901696"/>
                </a:moveTo>
                <a:lnTo>
                  <a:pt x="5948171" y="28955"/>
                </a:lnTo>
                <a:lnTo>
                  <a:pt x="5947997" y="25800"/>
                </a:lnTo>
                <a:lnTo>
                  <a:pt x="5943315" y="12921"/>
                </a:lnTo>
                <a:lnTo>
                  <a:pt x="5933266" y="3594"/>
                </a:lnTo>
                <a:lnTo>
                  <a:pt x="5919215" y="0"/>
                </a:lnTo>
                <a:lnTo>
                  <a:pt x="5890259" y="28955"/>
                </a:lnTo>
                <a:lnTo>
                  <a:pt x="57912" y="28955"/>
                </a:lnTo>
                <a:lnTo>
                  <a:pt x="28956" y="57912"/>
                </a:lnTo>
                <a:lnTo>
                  <a:pt x="28956" y="2872740"/>
                </a:lnTo>
                <a:lnTo>
                  <a:pt x="28956" y="0"/>
                </a:lnTo>
                <a:lnTo>
                  <a:pt x="25800" y="195"/>
                </a:lnTo>
                <a:lnTo>
                  <a:pt x="12921" y="5265"/>
                </a:lnTo>
                <a:lnTo>
                  <a:pt x="3594" y="15580"/>
                </a:lnTo>
                <a:lnTo>
                  <a:pt x="0" y="28955"/>
                </a:lnTo>
                <a:lnTo>
                  <a:pt x="0" y="2901696"/>
                </a:lnTo>
                <a:lnTo>
                  <a:pt x="195" y="2905127"/>
                </a:lnTo>
                <a:lnTo>
                  <a:pt x="5265" y="2918398"/>
                </a:lnTo>
                <a:lnTo>
                  <a:pt x="15580" y="2927361"/>
                </a:lnTo>
                <a:lnTo>
                  <a:pt x="28956" y="2930652"/>
                </a:lnTo>
                <a:lnTo>
                  <a:pt x="5919215" y="2930652"/>
                </a:lnTo>
                <a:lnTo>
                  <a:pt x="57912" y="2901696"/>
                </a:lnTo>
                <a:lnTo>
                  <a:pt x="57912" y="57911"/>
                </a:lnTo>
                <a:lnTo>
                  <a:pt x="5919215" y="57912"/>
                </a:lnTo>
                <a:lnTo>
                  <a:pt x="5922647" y="2930477"/>
                </a:lnTo>
                <a:lnTo>
                  <a:pt x="5935918" y="2925795"/>
                </a:lnTo>
                <a:lnTo>
                  <a:pt x="5944881" y="2915746"/>
                </a:lnTo>
                <a:lnTo>
                  <a:pt x="5948171" y="2901696"/>
                </a:lnTo>
                <a:close/>
              </a:path>
              <a:path w="5922647" h="2930652">
                <a:moveTo>
                  <a:pt x="5919215" y="57912"/>
                </a:moveTo>
                <a:lnTo>
                  <a:pt x="5890259" y="57912"/>
                </a:lnTo>
                <a:lnTo>
                  <a:pt x="5890259" y="2872740"/>
                </a:lnTo>
                <a:lnTo>
                  <a:pt x="57912" y="2872739"/>
                </a:lnTo>
                <a:lnTo>
                  <a:pt x="57912" y="2901696"/>
                </a:lnTo>
                <a:lnTo>
                  <a:pt x="5919215" y="2930652"/>
                </a:lnTo>
                <a:lnTo>
                  <a:pt x="5890259" y="2901696"/>
                </a:lnTo>
                <a:lnTo>
                  <a:pt x="5919215" y="2872740"/>
                </a:lnTo>
                <a:lnTo>
                  <a:pt x="5919215" y="579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4099" y="3689758"/>
            <a:ext cx="325676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dirty="0" smtClean="0">
                <a:solidFill>
                  <a:srgbClr val="FD0112"/>
                </a:solidFill>
                <a:latin typeface="EGITIMHANE dik temel"/>
                <a:cs typeface="EGITIMHANE dik temel"/>
              </a:rPr>
              <a:t> </a:t>
            </a:r>
            <a:endParaRPr sz="4800">
              <a:latin typeface="EGITIMHANE dik temel"/>
              <a:cs typeface="EGITIMHANE dik tem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4099" y="6530688"/>
            <a:ext cx="4970802" cy="1955761"/>
          </a:xfrm>
          <a:prstGeom prst="rect">
            <a:avLst/>
          </a:prstGeom>
        </p:spPr>
        <p:txBody>
          <a:bodyPr wrap="square" lIns="0" tIns="4928" rIns="0" bIns="0" rtlCol="0">
            <a:noAutofit/>
          </a:bodyPr>
          <a:lstStyle/>
          <a:p>
            <a:pPr marR="68579">
              <a:lnSpc>
                <a:spcPts val="500"/>
              </a:lnSpc>
            </a:pPr>
            <a:endParaRPr sz="500" dirty="0"/>
          </a:p>
          <a:p>
            <a:pPr marL="12700" marR="68579">
              <a:spcBef>
                <a:spcPts val="3000"/>
              </a:spcBef>
            </a:pPr>
            <a:r>
              <a:rPr sz="4800" spc="-179" dirty="0" smtClean="0">
                <a:solidFill>
                  <a:srgbClr val="FD0112"/>
                </a:solidFill>
                <a:latin typeface="EGITIMHANE dik temel"/>
                <a:cs typeface="EGITIMHANE dik temel"/>
              </a:rPr>
              <a:t>    </a:t>
            </a:r>
            <a:r>
              <a:rPr lang="tr-TR" sz="8000" spc="-175" dirty="0" err="1" smtClean="0">
                <a:solidFill>
                  <a:srgbClr val="FD0112"/>
                </a:solidFill>
                <a:latin typeface="EGITIMHANE dik temel"/>
                <a:cs typeface="EGITIMHANE dik temel"/>
              </a:rPr>
              <a:t>tekbaba</a:t>
            </a:r>
            <a:endParaRPr lang="tr-TR" sz="8000" dirty="0">
              <a:latin typeface="EGITIMHANE dik temel"/>
              <a:cs typeface="EGITIMHANE dik temel"/>
            </a:endParaRPr>
          </a:p>
          <a:p>
            <a:pPr marL="12700" marR="68579">
              <a:lnSpc>
                <a:spcPct val="100000"/>
              </a:lnSpc>
              <a:spcBef>
                <a:spcPts val="3000"/>
              </a:spcBef>
            </a:pPr>
            <a:endParaRPr sz="4800" dirty="0">
              <a:latin typeface="EGITIMHANE dik temel"/>
              <a:cs typeface="EGITIMHANE dik temel"/>
            </a:endParaRPr>
          </a:p>
          <a:p>
            <a:pPr marL="12700" marR="68579">
              <a:lnSpc>
                <a:spcPct val="100000"/>
              </a:lnSpc>
              <a:spcBef>
                <a:spcPts val="1007"/>
              </a:spcBef>
            </a:pPr>
            <a:r>
              <a:rPr sz="7200" spc="-179" dirty="0" smtClean="0">
                <a:solidFill>
                  <a:srgbClr val="FD0112"/>
                </a:solidFill>
                <a:latin typeface="EGITIMHANE dik temel"/>
                <a:cs typeface="EGITIMHANE dik temel"/>
              </a:rPr>
              <a:t>    </a:t>
            </a:r>
            <a:r>
              <a:rPr sz="7200" spc="-194" dirty="0" smtClean="0">
                <a:solidFill>
                  <a:srgbClr val="FD0112"/>
                </a:solidFill>
                <a:latin typeface="EGITIMHANE dik temel"/>
                <a:cs typeface="EGITIMHANE dik temel"/>
              </a:rPr>
              <a:t> </a:t>
            </a:r>
            <a:r>
              <a:rPr sz="7200" spc="-179" dirty="0" smtClean="0">
                <a:solidFill>
                  <a:srgbClr val="FD0112"/>
                </a:solidFill>
                <a:latin typeface="EGITIMHANE dik temel"/>
                <a:cs typeface="EGITIMHANE dik temel"/>
              </a:rPr>
              <a:t>  </a:t>
            </a:r>
            <a:r>
              <a:rPr sz="7200" spc="-194" dirty="0" smtClean="0">
                <a:solidFill>
                  <a:srgbClr val="FD0112"/>
                </a:solidFill>
                <a:latin typeface="EGITIMHANE dik temel"/>
                <a:cs typeface="EGITIMHANE dik temel"/>
              </a:rPr>
              <a:t> </a:t>
            </a:r>
            <a:r>
              <a:rPr lang="tr-TR" sz="7200" spc="-194" dirty="0" smtClean="0">
                <a:solidFill>
                  <a:srgbClr val="FD0112"/>
                </a:solidFill>
                <a:latin typeface="EGITIMHANE dik temel"/>
                <a:cs typeface="EGITIMHANE dik temel"/>
              </a:rPr>
              <a:t>       </a:t>
            </a:r>
            <a:r>
              <a:rPr sz="3600" spc="4" dirty="0" smtClean="0">
                <a:solidFill>
                  <a:srgbClr val="FD0112"/>
                </a:solidFill>
                <a:latin typeface="EGITIMHANE dik temel"/>
                <a:cs typeface="EGITIMHANE dik temel"/>
              </a:rPr>
              <a:t>   </a:t>
            </a:r>
            <a:endParaRPr sz="3600" dirty="0">
              <a:latin typeface="EGITIMHANE dik temel"/>
              <a:cs typeface="EGITIMHANE dik temel"/>
            </a:endParaRPr>
          </a:p>
        </p:txBody>
      </p:sp>
    </p:spTree>
  </p:cSld>
  <p:clrMapOvr>
    <a:masterClrMapping/>
  </p:clrMapOvr>
  <p:transition spd="slow" advTm="62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971800" y="7248138"/>
            <a:ext cx="1252727" cy="667511"/>
          </a:xfrm>
          <a:custGeom>
            <a:avLst/>
            <a:gdLst/>
            <a:ahLst/>
            <a:cxnLst/>
            <a:rect l="l" t="t" r="r" b="b"/>
            <a:pathLst>
              <a:path w="1252727" h="667511">
                <a:moveTo>
                  <a:pt x="1252727" y="0"/>
                </a:moveTo>
                <a:lnTo>
                  <a:pt x="0" y="0"/>
                </a:lnTo>
                <a:lnTo>
                  <a:pt x="1063752" y="182879"/>
                </a:lnTo>
                <a:lnTo>
                  <a:pt x="1065276" y="182879"/>
                </a:lnTo>
                <a:lnTo>
                  <a:pt x="1066800" y="188975"/>
                </a:lnTo>
                <a:lnTo>
                  <a:pt x="1066800" y="667511"/>
                </a:lnTo>
                <a:lnTo>
                  <a:pt x="1074419" y="655319"/>
                </a:lnTo>
                <a:lnTo>
                  <a:pt x="1083564" y="641603"/>
                </a:lnTo>
                <a:lnTo>
                  <a:pt x="1100327" y="617219"/>
                </a:lnTo>
                <a:lnTo>
                  <a:pt x="1115567" y="591311"/>
                </a:lnTo>
                <a:lnTo>
                  <a:pt x="1129284" y="563879"/>
                </a:lnTo>
                <a:lnTo>
                  <a:pt x="1143000" y="536447"/>
                </a:lnTo>
                <a:lnTo>
                  <a:pt x="1156715" y="509015"/>
                </a:lnTo>
                <a:lnTo>
                  <a:pt x="1162812" y="493775"/>
                </a:lnTo>
                <a:lnTo>
                  <a:pt x="1168907" y="478535"/>
                </a:lnTo>
                <a:lnTo>
                  <a:pt x="1173479" y="464819"/>
                </a:lnTo>
                <a:lnTo>
                  <a:pt x="1179576" y="449579"/>
                </a:lnTo>
                <a:lnTo>
                  <a:pt x="1185672" y="435863"/>
                </a:lnTo>
                <a:lnTo>
                  <a:pt x="1188719" y="425195"/>
                </a:lnTo>
                <a:lnTo>
                  <a:pt x="1194815" y="409955"/>
                </a:lnTo>
                <a:lnTo>
                  <a:pt x="1199388" y="394715"/>
                </a:lnTo>
                <a:lnTo>
                  <a:pt x="1203960" y="381000"/>
                </a:lnTo>
                <a:lnTo>
                  <a:pt x="1210055" y="367283"/>
                </a:lnTo>
                <a:lnTo>
                  <a:pt x="1213103" y="355091"/>
                </a:lnTo>
                <a:lnTo>
                  <a:pt x="1217676" y="342900"/>
                </a:lnTo>
                <a:lnTo>
                  <a:pt x="1220724" y="332231"/>
                </a:lnTo>
                <a:lnTo>
                  <a:pt x="1223772" y="321563"/>
                </a:lnTo>
                <a:lnTo>
                  <a:pt x="1226819" y="312419"/>
                </a:lnTo>
                <a:lnTo>
                  <a:pt x="1229867" y="303275"/>
                </a:lnTo>
                <a:lnTo>
                  <a:pt x="1231391" y="295655"/>
                </a:lnTo>
                <a:lnTo>
                  <a:pt x="1234439" y="283463"/>
                </a:lnTo>
                <a:lnTo>
                  <a:pt x="1239012" y="271271"/>
                </a:lnTo>
                <a:lnTo>
                  <a:pt x="1242060" y="257555"/>
                </a:lnTo>
                <a:lnTo>
                  <a:pt x="1245107" y="243839"/>
                </a:lnTo>
                <a:lnTo>
                  <a:pt x="1246631" y="231647"/>
                </a:lnTo>
                <a:lnTo>
                  <a:pt x="1249679" y="219455"/>
                </a:lnTo>
                <a:lnTo>
                  <a:pt x="1249679" y="207263"/>
                </a:lnTo>
                <a:lnTo>
                  <a:pt x="1251203" y="195071"/>
                </a:lnTo>
                <a:lnTo>
                  <a:pt x="1252727" y="184403"/>
                </a:lnTo>
                <a:lnTo>
                  <a:pt x="12527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5939" y="6045702"/>
            <a:ext cx="2281428" cy="2430779"/>
          </a:xfrm>
          <a:custGeom>
            <a:avLst/>
            <a:gdLst/>
            <a:ahLst/>
            <a:cxnLst/>
            <a:rect l="l" t="t" r="r" b="b"/>
            <a:pathLst>
              <a:path w="2281428" h="2430779">
                <a:moveTo>
                  <a:pt x="3048" y="1328927"/>
                </a:moveTo>
                <a:lnTo>
                  <a:pt x="7619" y="1373124"/>
                </a:lnTo>
                <a:lnTo>
                  <a:pt x="13716" y="1417320"/>
                </a:lnTo>
                <a:lnTo>
                  <a:pt x="21336" y="1463039"/>
                </a:lnTo>
                <a:lnTo>
                  <a:pt x="30480" y="1505712"/>
                </a:lnTo>
                <a:lnTo>
                  <a:pt x="42672" y="1549908"/>
                </a:lnTo>
                <a:lnTo>
                  <a:pt x="54863" y="1592580"/>
                </a:lnTo>
                <a:lnTo>
                  <a:pt x="70104" y="1635252"/>
                </a:lnTo>
                <a:lnTo>
                  <a:pt x="86868" y="1676400"/>
                </a:lnTo>
                <a:lnTo>
                  <a:pt x="105156" y="1717547"/>
                </a:lnTo>
                <a:lnTo>
                  <a:pt x="124968" y="1758695"/>
                </a:lnTo>
                <a:lnTo>
                  <a:pt x="147828" y="1798320"/>
                </a:lnTo>
                <a:lnTo>
                  <a:pt x="170687" y="1837944"/>
                </a:lnTo>
                <a:lnTo>
                  <a:pt x="198119" y="1877568"/>
                </a:lnTo>
                <a:lnTo>
                  <a:pt x="224028" y="1917191"/>
                </a:lnTo>
                <a:lnTo>
                  <a:pt x="252984" y="1955291"/>
                </a:lnTo>
                <a:lnTo>
                  <a:pt x="284988" y="1993391"/>
                </a:lnTo>
                <a:lnTo>
                  <a:pt x="316992" y="2031491"/>
                </a:lnTo>
                <a:lnTo>
                  <a:pt x="350519" y="2068068"/>
                </a:lnTo>
                <a:lnTo>
                  <a:pt x="385572" y="2101596"/>
                </a:lnTo>
                <a:lnTo>
                  <a:pt x="422148" y="2135124"/>
                </a:lnTo>
                <a:lnTo>
                  <a:pt x="461772" y="2167128"/>
                </a:lnTo>
                <a:lnTo>
                  <a:pt x="492251" y="2191512"/>
                </a:lnTo>
                <a:lnTo>
                  <a:pt x="525780" y="2214372"/>
                </a:lnTo>
                <a:lnTo>
                  <a:pt x="566928" y="2241804"/>
                </a:lnTo>
                <a:lnTo>
                  <a:pt x="629412" y="2279904"/>
                </a:lnTo>
                <a:lnTo>
                  <a:pt x="691896" y="2313432"/>
                </a:lnTo>
                <a:lnTo>
                  <a:pt x="755904" y="2342388"/>
                </a:lnTo>
                <a:lnTo>
                  <a:pt x="821436" y="2366772"/>
                </a:lnTo>
                <a:lnTo>
                  <a:pt x="886968" y="2388108"/>
                </a:lnTo>
                <a:lnTo>
                  <a:pt x="952500" y="2404872"/>
                </a:lnTo>
                <a:lnTo>
                  <a:pt x="1019556" y="2418588"/>
                </a:lnTo>
                <a:lnTo>
                  <a:pt x="1088136" y="2426208"/>
                </a:lnTo>
                <a:lnTo>
                  <a:pt x="1155192" y="2430779"/>
                </a:lnTo>
                <a:lnTo>
                  <a:pt x="1190244" y="2430779"/>
                </a:lnTo>
                <a:lnTo>
                  <a:pt x="1251204" y="2429256"/>
                </a:lnTo>
                <a:lnTo>
                  <a:pt x="1310639" y="2426208"/>
                </a:lnTo>
                <a:lnTo>
                  <a:pt x="1368552" y="2420112"/>
                </a:lnTo>
                <a:lnTo>
                  <a:pt x="1426464" y="2409444"/>
                </a:lnTo>
                <a:lnTo>
                  <a:pt x="1482852" y="2398776"/>
                </a:lnTo>
                <a:lnTo>
                  <a:pt x="1537715" y="2383535"/>
                </a:lnTo>
                <a:lnTo>
                  <a:pt x="1592579" y="2366772"/>
                </a:lnTo>
                <a:lnTo>
                  <a:pt x="1645920" y="2346960"/>
                </a:lnTo>
                <a:lnTo>
                  <a:pt x="1697736" y="2324100"/>
                </a:lnTo>
                <a:lnTo>
                  <a:pt x="1749552" y="2299716"/>
                </a:lnTo>
                <a:lnTo>
                  <a:pt x="1799844" y="2272284"/>
                </a:lnTo>
                <a:lnTo>
                  <a:pt x="1848612" y="2241804"/>
                </a:lnTo>
                <a:lnTo>
                  <a:pt x="1897379" y="2209800"/>
                </a:lnTo>
                <a:lnTo>
                  <a:pt x="1943100" y="2173224"/>
                </a:lnTo>
                <a:lnTo>
                  <a:pt x="1990344" y="2135124"/>
                </a:lnTo>
                <a:lnTo>
                  <a:pt x="2034539" y="2095500"/>
                </a:lnTo>
                <a:lnTo>
                  <a:pt x="2080260" y="2051303"/>
                </a:lnTo>
                <a:lnTo>
                  <a:pt x="2122932" y="2005583"/>
                </a:lnTo>
                <a:lnTo>
                  <a:pt x="2164079" y="1956815"/>
                </a:lnTo>
                <a:lnTo>
                  <a:pt x="2205228" y="1906524"/>
                </a:lnTo>
                <a:lnTo>
                  <a:pt x="2232660" y="1869947"/>
                </a:lnTo>
                <a:lnTo>
                  <a:pt x="2232660" y="1391412"/>
                </a:lnTo>
                <a:lnTo>
                  <a:pt x="2231136" y="1385315"/>
                </a:lnTo>
                <a:lnTo>
                  <a:pt x="2229612" y="1385315"/>
                </a:lnTo>
                <a:lnTo>
                  <a:pt x="1165860" y="1202436"/>
                </a:lnTo>
                <a:lnTo>
                  <a:pt x="1165860" y="1391412"/>
                </a:lnTo>
                <a:lnTo>
                  <a:pt x="2228088" y="1391412"/>
                </a:lnTo>
                <a:lnTo>
                  <a:pt x="2225040" y="1403603"/>
                </a:lnTo>
                <a:lnTo>
                  <a:pt x="2220467" y="1423415"/>
                </a:lnTo>
                <a:lnTo>
                  <a:pt x="2217420" y="1438656"/>
                </a:lnTo>
                <a:lnTo>
                  <a:pt x="2211324" y="1455420"/>
                </a:lnTo>
                <a:lnTo>
                  <a:pt x="2206752" y="1470659"/>
                </a:lnTo>
                <a:lnTo>
                  <a:pt x="2202179" y="1485900"/>
                </a:lnTo>
                <a:lnTo>
                  <a:pt x="2197608" y="1498091"/>
                </a:lnTo>
                <a:lnTo>
                  <a:pt x="2194560" y="1511808"/>
                </a:lnTo>
                <a:lnTo>
                  <a:pt x="2189988" y="1524000"/>
                </a:lnTo>
                <a:lnTo>
                  <a:pt x="2186940" y="1536191"/>
                </a:lnTo>
                <a:lnTo>
                  <a:pt x="2182367" y="1545336"/>
                </a:lnTo>
                <a:lnTo>
                  <a:pt x="2179320" y="1554480"/>
                </a:lnTo>
                <a:lnTo>
                  <a:pt x="2176272" y="1563624"/>
                </a:lnTo>
                <a:lnTo>
                  <a:pt x="2173224" y="1571244"/>
                </a:lnTo>
                <a:lnTo>
                  <a:pt x="2170176" y="1578864"/>
                </a:lnTo>
                <a:lnTo>
                  <a:pt x="2167128" y="1584959"/>
                </a:lnTo>
                <a:lnTo>
                  <a:pt x="2153412" y="1621536"/>
                </a:lnTo>
                <a:lnTo>
                  <a:pt x="2136648" y="1656588"/>
                </a:lnTo>
                <a:lnTo>
                  <a:pt x="2119884" y="1691639"/>
                </a:lnTo>
                <a:lnTo>
                  <a:pt x="2095500" y="1735835"/>
                </a:lnTo>
                <a:lnTo>
                  <a:pt x="2069591" y="1776983"/>
                </a:lnTo>
                <a:lnTo>
                  <a:pt x="2043684" y="1813559"/>
                </a:lnTo>
                <a:lnTo>
                  <a:pt x="2019300" y="1844039"/>
                </a:lnTo>
                <a:lnTo>
                  <a:pt x="1994915" y="1874520"/>
                </a:lnTo>
                <a:lnTo>
                  <a:pt x="1958339" y="1915668"/>
                </a:lnTo>
                <a:lnTo>
                  <a:pt x="1920239" y="1955291"/>
                </a:lnTo>
                <a:lnTo>
                  <a:pt x="1882139" y="1990344"/>
                </a:lnTo>
                <a:lnTo>
                  <a:pt x="1842515" y="2023871"/>
                </a:lnTo>
                <a:lnTo>
                  <a:pt x="1801367" y="2052827"/>
                </a:lnTo>
                <a:lnTo>
                  <a:pt x="1760220" y="2078735"/>
                </a:lnTo>
                <a:lnTo>
                  <a:pt x="1717548" y="2103120"/>
                </a:lnTo>
                <a:lnTo>
                  <a:pt x="1673352" y="2125979"/>
                </a:lnTo>
                <a:lnTo>
                  <a:pt x="1626108" y="2147316"/>
                </a:lnTo>
                <a:lnTo>
                  <a:pt x="1578864" y="2167128"/>
                </a:lnTo>
                <a:lnTo>
                  <a:pt x="1528572" y="2185416"/>
                </a:lnTo>
                <a:lnTo>
                  <a:pt x="1481327" y="2200656"/>
                </a:lnTo>
                <a:lnTo>
                  <a:pt x="1440180" y="2212847"/>
                </a:lnTo>
                <a:lnTo>
                  <a:pt x="1400556" y="2221991"/>
                </a:lnTo>
                <a:lnTo>
                  <a:pt x="1362456" y="2229612"/>
                </a:lnTo>
                <a:lnTo>
                  <a:pt x="1322832" y="2235708"/>
                </a:lnTo>
                <a:lnTo>
                  <a:pt x="1274064" y="2240279"/>
                </a:lnTo>
                <a:lnTo>
                  <a:pt x="1237488" y="2241804"/>
                </a:lnTo>
                <a:lnTo>
                  <a:pt x="1207008" y="2240279"/>
                </a:lnTo>
                <a:lnTo>
                  <a:pt x="1146048" y="2237232"/>
                </a:lnTo>
                <a:lnTo>
                  <a:pt x="1088136" y="2231135"/>
                </a:lnTo>
                <a:lnTo>
                  <a:pt x="1030224" y="2221991"/>
                </a:lnTo>
                <a:lnTo>
                  <a:pt x="972312" y="2209800"/>
                </a:lnTo>
                <a:lnTo>
                  <a:pt x="917448" y="2194560"/>
                </a:lnTo>
                <a:lnTo>
                  <a:pt x="862584" y="2174747"/>
                </a:lnTo>
                <a:lnTo>
                  <a:pt x="807719" y="2153412"/>
                </a:lnTo>
                <a:lnTo>
                  <a:pt x="755904" y="2127504"/>
                </a:lnTo>
                <a:lnTo>
                  <a:pt x="704088" y="2100072"/>
                </a:lnTo>
                <a:lnTo>
                  <a:pt x="656844" y="2069591"/>
                </a:lnTo>
                <a:lnTo>
                  <a:pt x="614172" y="2040635"/>
                </a:lnTo>
                <a:lnTo>
                  <a:pt x="573024" y="2010156"/>
                </a:lnTo>
                <a:lnTo>
                  <a:pt x="534924" y="1978152"/>
                </a:lnTo>
                <a:lnTo>
                  <a:pt x="498348" y="1943100"/>
                </a:lnTo>
                <a:lnTo>
                  <a:pt x="461772" y="1905000"/>
                </a:lnTo>
                <a:lnTo>
                  <a:pt x="428244" y="1866900"/>
                </a:lnTo>
                <a:lnTo>
                  <a:pt x="396240" y="1825752"/>
                </a:lnTo>
                <a:lnTo>
                  <a:pt x="365760" y="1783080"/>
                </a:lnTo>
                <a:lnTo>
                  <a:pt x="338328" y="1738883"/>
                </a:lnTo>
                <a:lnTo>
                  <a:pt x="312419" y="1691639"/>
                </a:lnTo>
                <a:lnTo>
                  <a:pt x="288036" y="1644395"/>
                </a:lnTo>
                <a:lnTo>
                  <a:pt x="266700" y="1597152"/>
                </a:lnTo>
                <a:lnTo>
                  <a:pt x="246887" y="1549908"/>
                </a:lnTo>
                <a:lnTo>
                  <a:pt x="231648" y="1501139"/>
                </a:lnTo>
                <a:lnTo>
                  <a:pt x="217931" y="1450847"/>
                </a:lnTo>
                <a:lnTo>
                  <a:pt x="207263" y="1402080"/>
                </a:lnTo>
                <a:lnTo>
                  <a:pt x="199644" y="1351788"/>
                </a:lnTo>
                <a:lnTo>
                  <a:pt x="193548" y="1299972"/>
                </a:lnTo>
                <a:lnTo>
                  <a:pt x="192024" y="1249679"/>
                </a:lnTo>
                <a:lnTo>
                  <a:pt x="192024" y="1200912"/>
                </a:lnTo>
                <a:lnTo>
                  <a:pt x="193548" y="1158239"/>
                </a:lnTo>
                <a:lnTo>
                  <a:pt x="198119" y="1114043"/>
                </a:lnTo>
                <a:lnTo>
                  <a:pt x="204216" y="1071372"/>
                </a:lnTo>
                <a:lnTo>
                  <a:pt x="213360" y="1027176"/>
                </a:lnTo>
                <a:lnTo>
                  <a:pt x="222504" y="982979"/>
                </a:lnTo>
                <a:lnTo>
                  <a:pt x="234696" y="940308"/>
                </a:lnTo>
                <a:lnTo>
                  <a:pt x="249936" y="896112"/>
                </a:lnTo>
                <a:lnTo>
                  <a:pt x="266700" y="851915"/>
                </a:lnTo>
                <a:lnTo>
                  <a:pt x="284988" y="809243"/>
                </a:lnTo>
                <a:lnTo>
                  <a:pt x="304800" y="766572"/>
                </a:lnTo>
                <a:lnTo>
                  <a:pt x="327660" y="723900"/>
                </a:lnTo>
                <a:lnTo>
                  <a:pt x="350519" y="681227"/>
                </a:lnTo>
                <a:lnTo>
                  <a:pt x="374904" y="640079"/>
                </a:lnTo>
                <a:lnTo>
                  <a:pt x="400812" y="600455"/>
                </a:lnTo>
                <a:lnTo>
                  <a:pt x="429768" y="560831"/>
                </a:lnTo>
                <a:lnTo>
                  <a:pt x="458724" y="522731"/>
                </a:lnTo>
                <a:lnTo>
                  <a:pt x="490728" y="484631"/>
                </a:lnTo>
                <a:lnTo>
                  <a:pt x="522731" y="446531"/>
                </a:lnTo>
                <a:lnTo>
                  <a:pt x="557784" y="411479"/>
                </a:lnTo>
                <a:lnTo>
                  <a:pt x="601980" y="373379"/>
                </a:lnTo>
                <a:lnTo>
                  <a:pt x="658368" y="335279"/>
                </a:lnTo>
                <a:lnTo>
                  <a:pt x="716280" y="301751"/>
                </a:lnTo>
                <a:lnTo>
                  <a:pt x="777240" y="272796"/>
                </a:lnTo>
                <a:lnTo>
                  <a:pt x="841248" y="248412"/>
                </a:lnTo>
                <a:lnTo>
                  <a:pt x="906780" y="227075"/>
                </a:lnTo>
                <a:lnTo>
                  <a:pt x="976884" y="210312"/>
                </a:lnTo>
                <a:lnTo>
                  <a:pt x="1048512" y="198120"/>
                </a:lnTo>
                <a:lnTo>
                  <a:pt x="1123188" y="190500"/>
                </a:lnTo>
                <a:lnTo>
                  <a:pt x="1162812" y="187451"/>
                </a:lnTo>
                <a:lnTo>
                  <a:pt x="1200912" y="185927"/>
                </a:lnTo>
                <a:lnTo>
                  <a:pt x="1242060" y="184403"/>
                </a:lnTo>
                <a:lnTo>
                  <a:pt x="1258824" y="185927"/>
                </a:lnTo>
                <a:lnTo>
                  <a:pt x="1312164" y="188975"/>
                </a:lnTo>
                <a:lnTo>
                  <a:pt x="1365504" y="195072"/>
                </a:lnTo>
                <a:lnTo>
                  <a:pt x="1420368" y="205739"/>
                </a:lnTo>
                <a:lnTo>
                  <a:pt x="1473708" y="219455"/>
                </a:lnTo>
                <a:lnTo>
                  <a:pt x="1511808" y="231648"/>
                </a:lnTo>
                <a:lnTo>
                  <a:pt x="1549908" y="243839"/>
                </a:lnTo>
                <a:lnTo>
                  <a:pt x="1586484" y="259079"/>
                </a:lnTo>
                <a:lnTo>
                  <a:pt x="1623060" y="275843"/>
                </a:lnTo>
                <a:lnTo>
                  <a:pt x="1659636" y="292608"/>
                </a:lnTo>
                <a:lnTo>
                  <a:pt x="1693164" y="309372"/>
                </a:lnTo>
                <a:lnTo>
                  <a:pt x="1726691" y="327660"/>
                </a:lnTo>
                <a:lnTo>
                  <a:pt x="1775460" y="358139"/>
                </a:lnTo>
                <a:lnTo>
                  <a:pt x="1821179" y="388620"/>
                </a:lnTo>
                <a:lnTo>
                  <a:pt x="1865376" y="423672"/>
                </a:lnTo>
                <a:lnTo>
                  <a:pt x="1906524" y="460248"/>
                </a:lnTo>
                <a:lnTo>
                  <a:pt x="1938527" y="492251"/>
                </a:lnTo>
                <a:lnTo>
                  <a:pt x="1970532" y="528827"/>
                </a:lnTo>
                <a:lnTo>
                  <a:pt x="2002536" y="568451"/>
                </a:lnTo>
                <a:lnTo>
                  <a:pt x="2026920" y="598931"/>
                </a:lnTo>
                <a:lnTo>
                  <a:pt x="2055876" y="637031"/>
                </a:lnTo>
                <a:lnTo>
                  <a:pt x="2080260" y="670560"/>
                </a:lnTo>
                <a:lnTo>
                  <a:pt x="2104644" y="704088"/>
                </a:lnTo>
                <a:lnTo>
                  <a:pt x="2113788" y="717803"/>
                </a:lnTo>
                <a:lnTo>
                  <a:pt x="2281428" y="650748"/>
                </a:lnTo>
                <a:lnTo>
                  <a:pt x="2260091" y="611124"/>
                </a:lnTo>
                <a:lnTo>
                  <a:pt x="2235708" y="569976"/>
                </a:lnTo>
                <a:lnTo>
                  <a:pt x="2215896" y="533400"/>
                </a:lnTo>
                <a:lnTo>
                  <a:pt x="2189988" y="492251"/>
                </a:lnTo>
                <a:lnTo>
                  <a:pt x="2164079" y="454151"/>
                </a:lnTo>
                <a:lnTo>
                  <a:pt x="2121408" y="405384"/>
                </a:lnTo>
                <a:lnTo>
                  <a:pt x="2083308" y="364236"/>
                </a:lnTo>
                <a:lnTo>
                  <a:pt x="2043684" y="324612"/>
                </a:lnTo>
                <a:lnTo>
                  <a:pt x="2004060" y="288036"/>
                </a:lnTo>
                <a:lnTo>
                  <a:pt x="1961388" y="252984"/>
                </a:lnTo>
                <a:lnTo>
                  <a:pt x="1920239" y="220979"/>
                </a:lnTo>
                <a:lnTo>
                  <a:pt x="1876044" y="190500"/>
                </a:lnTo>
                <a:lnTo>
                  <a:pt x="1831848" y="161543"/>
                </a:lnTo>
                <a:lnTo>
                  <a:pt x="1786127" y="135636"/>
                </a:lnTo>
                <a:lnTo>
                  <a:pt x="1740408" y="112775"/>
                </a:lnTo>
                <a:lnTo>
                  <a:pt x="1691639" y="91439"/>
                </a:lnTo>
                <a:lnTo>
                  <a:pt x="1644396" y="71627"/>
                </a:lnTo>
                <a:lnTo>
                  <a:pt x="1594103" y="54863"/>
                </a:lnTo>
                <a:lnTo>
                  <a:pt x="1543812" y="41148"/>
                </a:lnTo>
                <a:lnTo>
                  <a:pt x="1493520" y="27432"/>
                </a:lnTo>
                <a:lnTo>
                  <a:pt x="1440180" y="18287"/>
                </a:lnTo>
                <a:lnTo>
                  <a:pt x="1386839" y="10667"/>
                </a:lnTo>
                <a:lnTo>
                  <a:pt x="1333500" y="4572"/>
                </a:lnTo>
                <a:lnTo>
                  <a:pt x="1277112" y="1524"/>
                </a:lnTo>
                <a:lnTo>
                  <a:pt x="1220724" y="0"/>
                </a:lnTo>
                <a:lnTo>
                  <a:pt x="1170432" y="1524"/>
                </a:lnTo>
                <a:lnTo>
                  <a:pt x="1121664" y="4572"/>
                </a:lnTo>
                <a:lnTo>
                  <a:pt x="1074420" y="7620"/>
                </a:lnTo>
                <a:lnTo>
                  <a:pt x="1025651" y="15239"/>
                </a:lnTo>
                <a:lnTo>
                  <a:pt x="978407" y="22860"/>
                </a:lnTo>
                <a:lnTo>
                  <a:pt x="932688" y="33527"/>
                </a:lnTo>
                <a:lnTo>
                  <a:pt x="886968" y="45720"/>
                </a:lnTo>
                <a:lnTo>
                  <a:pt x="841248" y="57912"/>
                </a:lnTo>
                <a:lnTo>
                  <a:pt x="797051" y="74675"/>
                </a:lnTo>
                <a:lnTo>
                  <a:pt x="754380" y="91439"/>
                </a:lnTo>
                <a:lnTo>
                  <a:pt x="711707" y="111251"/>
                </a:lnTo>
                <a:lnTo>
                  <a:pt x="669036" y="132587"/>
                </a:lnTo>
                <a:lnTo>
                  <a:pt x="627888" y="155448"/>
                </a:lnTo>
                <a:lnTo>
                  <a:pt x="586740" y="179832"/>
                </a:lnTo>
                <a:lnTo>
                  <a:pt x="547116" y="205739"/>
                </a:lnTo>
                <a:lnTo>
                  <a:pt x="509016" y="234696"/>
                </a:lnTo>
                <a:lnTo>
                  <a:pt x="469392" y="265175"/>
                </a:lnTo>
                <a:lnTo>
                  <a:pt x="432816" y="297179"/>
                </a:lnTo>
                <a:lnTo>
                  <a:pt x="394716" y="330708"/>
                </a:lnTo>
                <a:lnTo>
                  <a:pt x="358140" y="365760"/>
                </a:lnTo>
                <a:lnTo>
                  <a:pt x="323088" y="403860"/>
                </a:lnTo>
                <a:lnTo>
                  <a:pt x="291084" y="441960"/>
                </a:lnTo>
                <a:lnTo>
                  <a:pt x="259080" y="480060"/>
                </a:lnTo>
                <a:lnTo>
                  <a:pt x="228600" y="518160"/>
                </a:lnTo>
                <a:lnTo>
                  <a:pt x="201168" y="557784"/>
                </a:lnTo>
                <a:lnTo>
                  <a:pt x="175260" y="598931"/>
                </a:lnTo>
                <a:lnTo>
                  <a:pt x="150875" y="640079"/>
                </a:lnTo>
                <a:lnTo>
                  <a:pt x="129540" y="681227"/>
                </a:lnTo>
                <a:lnTo>
                  <a:pt x="108204" y="723900"/>
                </a:lnTo>
                <a:lnTo>
                  <a:pt x="88392" y="766572"/>
                </a:lnTo>
                <a:lnTo>
                  <a:pt x="71628" y="810767"/>
                </a:lnTo>
                <a:lnTo>
                  <a:pt x="56387" y="854963"/>
                </a:lnTo>
                <a:lnTo>
                  <a:pt x="42672" y="900684"/>
                </a:lnTo>
                <a:lnTo>
                  <a:pt x="32004" y="946403"/>
                </a:lnTo>
                <a:lnTo>
                  <a:pt x="21336" y="993648"/>
                </a:lnTo>
                <a:lnTo>
                  <a:pt x="13716" y="1040891"/>
                </a:lnTo>
                <a:lnTo>
                  <a:pt x="7619" y="1088136"/>
                </a:lnTo>
                <a:lnTo>
                  <a:pt x="3048" y="1136903"/>
                </a:lnTo>
                <a:lnTo>
                  <a:pt x="0" y="1187196"/>
                </a:lnTo>
                <a:lnTo>
                  <a:pt x="0" y="1283208"/>
                </a:lnTo>
                <a:lnTo>
                  <a:pt x="3048" y="1328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82596" y="5603742"/>
            <a:ext cx="984504" cy="280415"/>
          </a:xfrm>
          <a:custGeom>
            <a:avLst/>
            <a:gdLst/>
            <a:ahLst/>
            <a:cxnLst/>
            <a:rect l="l" t="t" r="r" b="b"/>
            <a:pathLst>
              <a:path w="984504" h="280415">
                <a:moveTo>
                  <a:pt x="111251" y="149351"/>
                </a:moveTo>
                <a:lnTo>
                  <a:pt x="150875" y="178308"/>
                </a:lnTo>
                <a:lnTo>
                  <a:pt x="192024" y="202692"/>
                </a:lnTo>
                <a:lnTo>
                  <a:pt x="233172" y="225551"/>
                </a:lnTo>
                <a:lnTo>
                  <a:pt x="277368" y="243839"/>
                </a:lnTo>
                <a:lnTo>
                  <a:pt x="321563" y="257556"/>
                </a:lnTo>
                <a:lnTo>
                  <a:pt x="367284" y="268224"/>
                </a:lnTo>
                <a:lnTo>
                  <a:pt x="416051" y="275844"/>
                </a:lnTo>
                <a:lnTo>
                  <a:pt x="464819" y="278892"/>
                </a:lnTo>
                <a:lnTo>
                  <a:pt x="489204" y="280415"/>
                </a:lnTo>
                <a:lnTo>
                  <a:pt x="513588" y="278892"/>
                </a:lnTo>
                <a:lnTo>
                  <a:pt x="560832" y="275844"/>
                </a:lnTo>
                <a:lnTo>
                  <a:pt x="608076" y="269748"/>
                </a:lnTo>
                <a:lnTo>
                  <a:pt x="653795" y="259080"/>
                </a:lnTo>
                <a:lnTo>
                  <a:pt x="697992" y="246887"/>
                </a:lnTo>
                <a:lnTo>
                  <a:pt x="740663" y="230124"/>
                </a:lnTo>
                <a:lnTo>
                  <a:pt x="780288" y="211836"/>
                </a:lnTo>
                <a:lnTo>
                  <a:pt x="819911" y="188975"/>
                </a:lnTo>
                <a:lnTo>
                  <a:pt x="858011" y="163068"/>
                </a:lnTo>
                <a:lnTo>
                  <a:pt x="894588" y="134112"/>
                </a:lnTo>
                <a:lnTo>
                  <a:pt x="918971" y="112775"/>
                </a:lnTo>
                <a:lnTo>
                  <a:pt x="938783" y="88392"/>
                </a:lnTo>
                <a:lnTo>
                  <a:pt x="957071" y="56387"/>
                </a:lnTo>
                <a:lnTo>
                  <a:pt x="976883" y="15239"/>
                </a:lnTo>
                <a:lnTo>
                  <a:pt x="984504" y="0"/>
                </a:lnTo>
                <a:lnTo>
                  <a:pt x="801623" y="1524"/>
                </a:lnTo>
                <a:lnTo>
                  <a:pt x="787907" y="13715"/>
                </a:lnTo>
                <a:lnTo>
                  <a:pt x="774192" y="24384"/>
                </a:lnTo>
                <a:lnTo>
                  <a:pt x="745236" y="45720"/>
                </a:lnTo>
                <a:lnTo>
                  <a:pt x="717804" y="64008"/>
                </a:lnTo>
                <a:lnTo>
                  <a:pt x="687324" y="79248"/>
                </a:lnTo>
                <a:lnTo>
                  <a:pt x="656844" y="91439"/>
                </a:lnTo>
                <a:lnTo>
                  <a:pt x="624839" y="103632"/>
                </a:lnTo>
                <a:lnTo>
                  <a:pt x="591312" y="111251"/>
                </a:lnTo>
                <a:lnTo>
                  <a:pt x="557783" y="117348"/>
                </a:lnTo>
                <a:lnTo>
                  <a:pt x="524256" y="121920"/>
                </a:lnTo>
                <a:lnTo>
                  <a:pt x="470916" y="121920"/>
                </a:lnTo>
                <a:lnTo>
                  <a:pt x="437388" y="120396"/>
                </a:lnTo>
                <a:lnTo>
                  <a:pt x="403860" y="114300"/>
                </a:lnTo>
                <a:lnTo>
                  <a:pt x="371856" y="108203"/>
                </a:lnTo>
                <a:lnTo>
                  <a:pt x="339851" y="99060"/>
                </a:lnTo>
                <a:lnTo>
                  <a:pt x="309372" y="86868"/>
                </a:lnTo>
                <a:lnTo>
                  <a:pt x="278892" y="73151"/>
                </a:lnTo>
                <a:lnTo>
                  <a:pt x="249936" y="56387"/>
                </a:lnTo>
                <a:lnTo>
                  <a:pt x="222504" y="38100"/>
                </a:lnTo>
                <a:lnTo>
                  <a:pt x="195072" y="16763"/>
                </a:lnTo>
                <a:lnTo>
                  <a:pt x="181356" y="6096"/>
                </a:lnTo>
                <a:lnTo>
                  <a:pt x="0" y="6096"/>
                </a:lnTo>
                <a:lnTo>
                  <a:pt x="3048" y="15239"/>
                </a:lnTo>
                <a:lnTo>
                  <a:pt x="10668" y="32003"/>
                </a:lnTo>
                <a:lnTo>
                  <a:pt x="18287" y="47244"/>
                </a:lnTo>
                <a:lnTo>
                  <a:pt x="24384" y="60960"/>
                </a:lnTo>
                <a:lnTo>
                  <a:pt x="32004" y="73151"/>
                </a:lnTo>
                <a:lnTo>
                  <a:pt x="38100" y="82296"/>
                </a:lnTo>
                <a:lnTo>
                  <a:pt x="44195" y="88392"/>
                </a:lnTo>
                <a:lnTo>
                  <a:pt x="50292" y="94487"/>
                </a:lnTo>
                <a:lnTo>
                  <a:pt x="54863" y="97536"/>
                </a:lnTo>
                <a:lnTo>
                  <a:pt x="73151" y="115824"/>
                </a:lnTo>
                <a:lnTo>
                  <a:pt x="111251" y="149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5528" y="7246614"/>
            <a:ext cx="57912" cy="490727"/>
          </a:xfrm>
          <a:custGeom>
            <a:avLst/>
            <a:gdLst/>
            <a:ahLst/>
            <a:cxnLst/>
            <a:rect l="l" t="t" r="r" b="b"/>
            <a:pathLst>
              <a:path w="57912" h="490727">
                <a:moveTo>
                  <a:pt x="36575" y="19812"/>
                </a:moveTo>
                <a:lnTo>
                  <a:pt x="15239" y="39624"/>
                </a:lnTo>
                <a:lnTo>
                  <a:pt x="0" y="490727"/>
                </a:lnTo>
                <a:lnTo>
                  <a:pt x="1524" y="469391"/>
                </a:lnTo>
                <a:lnTo>
                  <a:pt x="4572" y="449579"/>
                </a:lnTo>
                <a:lnTo>
                  <a:pt x="7620" y="429768"/>
                </a:lnTo>
                <a:lnTo>
                  <a:pt x="12191" y="411479"/>
                </a:lnTo>
                <a:lnTo>
                  <a:pt x="16763" y="391668"/>
                </a:lnTo>
                <a:lnTo>
                  <a:pt x="22860" y="373379"/>
                </a:lnTo>
                <a:lnTo>
                  <a:pt x="28955" y="353568"/>
                </a:lnTo>
                <a:lnTo>
                  <a:pt x="35051" y="336803"/>
                </a:lnTo>
                <a:lnTo>
                  <a:pt x="42672" y="318515"/>
                </a:lnTo>
                <a:lnTo>
                  <a:pt x="57912" y="0"/>
                </a:lnTo>
                <a:lnTo>
                  <a:pt x="36575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5028" y="7082022"/>
            <a:ext cx="1360932" cy="2412495"/>
          </a:xfrm>
          <a:custGeom>
            <a:avLst/>
            <a:gdLst/>
            <a:ahLst/>
            <a:cxnLst/>
            <a:rect l="l" t="t" r="r" b="b"/>
            <a:pathLst>
              <a:path w="1360932" h="2412495">
                <a:moveTo>
                  <a:pt x="188975" y="675132"/>
                </a:moveTo>
                <a:lnTo>
                  <a:pt x="190500" y="655320"/>
                </a:lnTo>
                <a:lnTo>
                  <a:pt x="205739" y="204216"/>
                </a:lnTo>
                <a:lnTo>
                  <a:pt x="167639" y="245364"/>
                </a:lnTo>
                <a:lnTo>
                  <a:pt x="132587" y="289560"/>
                </a:lnTo>
                <a:lnTo>
                  <a:pt x="102108" y="333756"/>
                </a:lnTo>
                <a:lnTo>
                  <a:pt x="76200" y="381000"/>
                </a:lnTo>
                <a:lnTo>
                  <a:pt x="53339" y="429768"/>
                </a:lnTo>
                <a:lnTo>
                  <a:pt x="35051" y="480060"/>
                </a:lnTo>
                <a:lnTo>
                  <a:pt x="19812" y="530352"/>
                </a:lnTo>
                <a:lnTo>
                  <a:pt x="10667" y="583692"/>
                </a:lnTo>
                <a:lnTo>
                  <a:pt x="4572" y="640080"/>
                </a:lnTo>
                <a:lnTo>
                  <a:pt x="1524" y="696468"/>
                </a:lnTo>
                <a:lnTo>
                  <a:pt x="3048" y="725424"/>
                </a:lnTo>
                <a:lnTo>
                  <a:pt x="6096" y="781812"/>
                </a:lnTo>
                <a:lnTo>
                  <a:pt x="15239" y="836676"/>
                </a:lnTo>
                <a:lnTo>
                  <a:pt x="27432" y="888492"/>
                </a:lnTo>
                <a:lnTo>
                  <a:pt x="42672" y="940308"/>
                </a:lnTo>
                <a:lnTo>
                  <a:pt x="64008" y="989076"/>
                </a:lnTo>
                <a:lnTo>
                  <a:pt x="88391" y="1036320"/>
                </a:lnTo>
                <a:lnTo>
                  <a:pt x="115824" y="1083564"/>
                </a:lnTo>
                <a:lnTo>
                  <a:pt x="149351" y="1127760"/>
                </a:lnTo>
                <a:lnTo>
                  <a:pt x="185927" y="1170432"/>
                </a:lnTo>
                <a:lnTo>
                  <a:pt x="225551" y="1210056"/>
                </a:lnTo>
                <a:lnTo>
                  <a:pt x="268224" y="1246632"/>
                </a:lnTo>
                <a:lnTo>
                  <a:pt x="312420" y="1280160"/>
                </a:lnTo>
                <a:lnTo>
                  <a:pt x="358139" y="1307592"/>
                </a:lnTo>
                <a:lnTo>
                  <a:pt x="405384" y="1333500"/>
                </a:lnTo>
                <a:lnTo>
                  <a:pt x="455675" y="1353312"/>
                </a:lnTo>
                <a:lnTo>
                  <a:pt x="505967" y="1370076"/>
                </a:lnTo>
                <a:lnTo>
                  <a:pt x="559308" y="1382268"/>
                </a:lnTo>
                <a:lnTo>
                  <a:pt x="614172" y="1389888"/>
                </a:lnTo>
                <a:lnTo>
                  <a:pt x="670560" y="1394460"/>
                </a:lnTo>
                <a:lnTo>
                  <a:pt x="717803" y="1394460"/>
                </a:lnTo>
                <a:lnTo>
                  <a:pt x="774191" y="1388364"/>
                </a:lnTo>
                <a:lnTo>
                  <a:pt x="830579" y="1377696"/>
                </a:lnTo>
                <a:lnTo>
                  <a:pt x="903732" y="1353312"/>
                </a:lnTo>
                <a:lnTo>
                  <a:pt x="940308" y="1336548"/>
                </a:lnTo>
                <a:lnTo>
                  <a:pt x="975360" y="1316736"/>
                </a:lnTo>
                <a:lnTo>
                  <a:pt x="1011936" y="1293876"/>
                </a:lnTo>
                <a:lnTo>
                  <a:pt x="1046988" y="1269492"/>
                </a:lnTo>
                <a:lnTo>
                  <a:pt x="1063752" y="1255776"/>
                </a:lnTo>
                <a:lnTo>
                  <a:pt x="1080515" y="1251204"/>
                </a:lnTo>
                <a:lnTo>
                  <a:pt x="1098803" y="1246632"/>
                </a:lnTo>
                <a:lnTo>
                  <a:pt x="1114043" y="1240536"/>
                </a:lnTo>
                <a:lnTo>
                  <a:pt x="1127760" y="1234440"/>
                </a:lnTo>
                <a:lnTo>
                  <a:pt x="1139952" y="1226820"/>
                </a:lnTo>
                <a:lnTo>
                  <a:pt x="1150620" y="1219200"/>
                </a:lnTo>
                <a:lnTo>
                  <a:pt x="1158239" y="1211580"/>
                </a:lnTo>
                <a:lnTo>
                  <a:pt x="1164336" y="1202436"/>
                </a:lnTo>
                <a:lnTo>
                  <a:pt x="1170432" y="1191768"/>
                </a:lnTo>
                <a:lnTo>
                  <a:pt x="1171955" y="1182624"/>
                </a:lnTo>
                <a:lnTo>
                  <a:pt x="1173479" y="1171956"/>
                </a:lnTo>
                <a:lnTo>
                  <a:pt x="1173479" y="1741932"/>
                </a:lnTo>
                <a:lnTo>
                  <a:pt x="1171955" y="1781556"/>
                </a:lnTo>
                <a:lnTo>
                  <a:pt x="1167384" y="1819656"/>
                </a:lnTo>
                <a:lnTo>
                  <a:pt x="1159764" y="1856232"/>
                </a:lnTo>
                <a:lnTo>
                  <a:pt x="1149096" y="1892808"/>
                </a:lnTo>
                <a:lnTo>
                  <a:pt x="1133855" y="1927860"/>
                </a:lnTo>
                <a:lnTo>
                  <a:pt x="1117091" y="1961388"/>
                </a:lnTo>
                <a:lnTo>
                  <a:pt x="1095755" y="1993392"/>
                </a:lnTo>
                <a:lnTo>
                  <a:pt x="1072896" y="2025396"/>
                </a:lnTo>
                <a:lnTo>
                  <a:pt x="1045463" y="2055876"/>
                </a:lnTo>
                <a:lnTo>
                  <a:pt x="1014984" y="2084832"/>
                </a:lnTo>
                <a:lnTo>
                  <a:pt x="982979" y="2112267"/>
                </a:lnTo>
                <a:lnTo>
                  <a:pt x="950976" y="2138175"/>
                </a:lnTo>
                <a:lnTo>
                  <a:pt x="917448" y="2159511"/>
                </a:lnTo>
                <a:lnTo>
                  <a:pt x="882396" y="2177799"/>
                </a:lnTo>
                <a:lnTo>
                  <a:pt x="845820" y="2193039"/>
                </a:lnTo>
                <a:lnTo>
                  <a:pt x="809243" y="2206755"/>
                </a:lnTo>
                <a:lnTo>
                  <a:pt x="772667" y="2217423"/>
                </a:lnTo>
                <a:lnTo>
                  <a:pt x="734567" y="2223519"/>
                </a:lnTo>
                <a:lnTo>
                  <a:pt x="694943" y="2228091"/>
                </a:lnTo>
                <a:lnTo>
                  <a:pt x="655320" y="2229615"/>
                </a:lnTo>
                <a:lnTo>
                  <a:pt x="621791" y="2228091"/>
                </a:lnTo>
                <a:lnTo>
                  <a:pt x="588263" y="2225043"/>
                </a:lnTo>
                <a:lnTo>
                  <a:pt x="525779" y="2212851"/>
                </a:lnTo>
                <a:lnTo>
                  <a:pt x="467867" y="2191515"/>
                </a:lnTo>
                <a:lnTo>
                  <a:pt x="414527" y="2162559"/>
                </a:lnTo>
                <a:lnTo>
                  <a:pt x="364236" y="2125983"/>
                </a:lnTo>
                <a:lnTo>
                  <a:pt x="318515" y="2080260"/>
                </a:lnTo>
                <a:lnTo>
                  <a:pt x="297179" y="2054352"/>
                </a:lnTo>
                <a:lnTo>
                  <a:pt x="277367" y="2025396"/>
                </a:lnTo>
                <a:lnTo>
                  <a:pt x="259079" y="1996440"/>
                </a:lnTo>
                <a:lnTo>
                  <a:pt x="240791" y="1962912"/>
                </a:lnTo>
                <a:lnTo>
                  <a:pt x="224027" y="1929384"/>
                </a:lnTo>
                <a:lnTo>
                  <a:pt x="207263" y="1892808"/>
                </a:lnTo>
                <a:lnTo>
                  <a:pt x="192024" y="1854708"/>
                </a:lnTo>
                <a:lnTo>
                  <a:pt x="178308" y="1813560"/>
                </a:lnTo>
                <a:lnTo>
                  <a:pt x="0" y="1813560"/>
                </a:lnTo>
                <a:lnTo>
                  <a:pt x="7620" y="1844040"/>
                </a:lnTo>
                <a:lnTo>
                  <a:pt x="15239" y="1871472"/>
                </a:lnTo>
                <a:lnTo>
                  <a:pt x="30479" y="1927860"/>
                </a:lnTo>
                <a:lnTo>
                  <a:pt x="50291" y="1979676"/>
                </a:lnTo>
                <a:lnTo>
                  <a:pt x="70103" y="2028444"/>
                </a:lnTo>
                <a:lnTo>
                  <a:pt x="92963" y="2075688"/>
                </a:lnTo>
                <a:lnTo>
                  <a:pt x="117348" y="2118363"/>
                </a:lnTo>
                <a:lnTo>
                  <a:pt x="144779" y="2157987"/>
                </a:lnTo>
                <a:lnTo>
                  <a:pt x="173736" y="2194563"/>
                </a:lnTo>
                <a:lnTo>
                  <a:pt x="205739" y="2229615"/>
                </a:lnTo>
                <a:lnTo>
                  <a:pt x="237744" y="2260095"/>
                </a:lnTo>
                <a:lnTo>
                  <a:pt x="274320" y="2289051"/>
                </a:lnTo>
                <a:lnTo>
                  <a:pt x="312420" y="2314959"/>
                </a:lnTo>
                <a:lnTo>
                  <a:pt x="352044" y="2337819"/>
                </a:lnTo>
                <a:lnTo>
                  <a:pt x="393191" y="2357631"/>
                </a:lnTo>
                <a:lnTo>
                  <a:pt x="437388" y="2374395"/>
                </a:lnTo>
                <a:lnTo>
                  <a:pt x="481584" y="2389635"/>
                </a:lnTo>
                <a:lnTo>
                  <a:pt x="527303" y="2398779"/>
                </a:lnTo>
                <a:lnTo>
                  <a:pt x="576072" y="2406399"/>
                </a:lnTo>
                <a:lnTo>
                  <a:pt x="624839" y="2412495"/>
                </a:lnTo>
                <a:lnTo>
                  <a:pt x="708660" y="2412495"/>
                </a:lnTo>
                <a:lnTo>
                  <a:pt x="769620" y="2407923"/>
                </a:lnTo>
                <a:lnTo>
                  <a:pt x="830579" y="2397255"/>
                </a:lnTo>
                <a:lnTo>
                  <a:pt x="886967" y="2382015"/>
                </a:lnTo>
                <a:lnTo>
                  <a:pt x="941832" y="2360679"/>
                </a:lnTo>
                <a:lnTo>
                  <a:pt x="995172" y="2334771"/>
                </a:lnTo>
                <a:lnTo>
                  <a:pt x="1046988" y="2304291"/>
                </a:lnTo>
                <a:lnTo>
                  <a:pt x="1095755" y="2267715"/>
                </a:lnTo>
                <a:lnTo>
                  <a:pt x="1141476" y="2226567"/>
                </a:lnTo>
                <a:lnTo>
                  <a:pt x="1185672" y="2180847"/>
                </a:lnTo>
                <a:lnTo>
                  <a:pt x="1214627" y="2145795"/>
                </a:lnTo>
                <a:lnTo>
                  <a:pt x="1242060" y="2110743"/>
                </a:lnTo>
                <a:lnTo>
                  <a:pt x="1264920" y="2077212"/>
                </a:lnTo>
                <a:lnTo>
                  <a:pt x="1284732" y="2043684"/>
                </a:lnTo>
                <a:lnTo>
                  <a:pt x="1307591" y="1999488"/>
                </a:lnTo>
                <a:lnTo>
                  <a:pt x="1324355" y="1956816"/>
                </a:lnTo>
                <a:lnTo>
                  <a:pt x="1336548" y="1903476"/>
                </a:lnTo>
                <a:lnTo>
                  <a:pt x="1344167" y="1857756"/>
                </a:lnTo>
                <a:lnTo>
                  <a:pt x="1350264" y="1818132"/>
                </a:lnTo>
                <a:lnTo>
                  <a:pt x="1356360" y="1772412"/>
                </a:lnTo>
                <a:lnTo>
                  <a:pt x="1360932" y="16764"/>
                </a:lnTo>
                <a:lnTo>
                  <a:pt x="1173479" y="16764"/>
                </a:lnTo>
                <a:lnTo>
                  <a:pt x="1173479" y="222504"/>
                </a:lnTo>
                <a:lnTo>
                  <a:pt x="1161288" y="201168"/>
                </a:lnTo>
                <a:lnTo>
                  <a:pt x="1132332" y="161544"/>
                </a:lnTo>
                <a:lnTo>
                  <a:pt x="1098803" y="124968"/>
                </a:lnTo>
                <a:lnTo>
                  <a:pt x="1059179" y="94488"/>
                </a:lnTo>
                <a:lnTo>
                  <a:pt x="1018032" y="67056"/>
                </a:lnTo>
                <a:lnTo>
                  <a:pt x="969263" y="45720"/>
                </a:lnTo>
                <a:lnTo>
                  <a:pt x="917448" y="27432"/>
                </a:lnTo>
                <a:lnTo>
                  <a:pt x="861060" y="13716"/>
                </a:lnTo>
                <a:lnTo>
                  <a:pt x="800100" y="4572"/>
                </a:lnTo>
                <a:lnTo>
                  <a:pt x="766572" y="1524"/>
                </a:lnTo>
                <a:lnTo>
                  <a:pt x="733043" y="0"/>
                </a:lnTo>
                <a:lnTo>
                  <a:pt x="670560" y="0"/>
                </a:lnTo>
                <a:lnTo>
                  <a:pt x="614172" y="4572"/>
                </a:lnTo>
                <a:lnTo>
                  <a:pt x="560832" y="12192"/>
                </a:lnTo>
                <a:lnTo>
                  <a:pt x="507491" y="24384"/>
                </a:lnTo>
                <a:lnTo>
                  <a:pt x="455675" y="41148"/>
                </a:lnTo>
                <a:lnTo>
                  <a:pt x="406908" y="60960"/>
                </a:lnTo>
                <a:lnTo>
                  <a:pt x="359663" y="85344"/>
                </a:lnTo>
                <a:lnTo>
                  <a:pt x="313944" y="114300"/>
                </a:lnTo>
                <a:lnTo>
                  <a:pt x="269748" y="147828"/>
                </a:lnTo>
                <a:lnTo>
                  <a:pt x="233172" y="483108"/>
                </a:lnTo>
                <a:lnTo>
                  <a:pt x="242315" y="464820"/>
                </a:lnTo>
                <a:lnTo>
                  <a:pt x="251460" y="448056"/>
                </a:lnTo>
                <a:lnTo>
                  <a:pt x="272796" y="414528"/>
                </a:lnTo>
                <a:lnTo>
                  <a:pt x="297179" y="382524"/>
                </a:lnTo>
                <a:lnTo>
                  <a:pt x="324612" y="350520"/>
                </a:lnTo>
                <a:lnTo>
                  <a:pt x="353567" y="321564"/>
                </a:lnTo>
                <a:lnTo>
                  <a:pt x="385572" y="294132"/>
                </a:lnTo>
                <a:lnTo>
                  <a:pt x="417575" y="271272"/>
                </a:lnTo>
                <a:lnTo>
                  <a:pt x="451103" y="249936"/>
                </a:lnTo>
                <a:lnTo>
                  <a:pt x="486155" y="231648"/>
                </a:lnTo>
                <a:lnTo>
                  <a:pt x="522732" y="216408"/>
                </a:lnTo>
                <a:lnTo>
                  <a:pt x="559308" y="204216"/>
                </a:lnTo>
                <a:lnTo>
                  <a:pt x="597408" y="195072"/>
                </a:lnTo>
                <a:lnTo>
                  <a:pt x="637032" y="190500"/>
                </a:lnTo>
                <a:lnTo>
                  <a:pt x="678179" y="187452"/>
                </a:lnTo>
                <a:lnTo>
                  <a:pt x="697991" y="185928"/>
                </a:lnTo>
                <a:lnTo>
                  <a:pt x="713232" y="187452"/>
                </a:lnTo>
                <a:lnTo>
                  <a:pt x="758951" y="190500"/>
                </a:lnTo>
                <a:lnTo>
                  <a:pt x="801624" y="196596"/>
                </a:lnTo>
                <a:lnTo>
                  <a:pt x="844296" y="207264"/>
                </a:lnTo>
                <a:lnTo>
                  <a:pt x="885443" y="220980"/>
                </a:lnTo>
                <a:lnTo>
                  <a:pt x="926591" y="240792"/>
                </a:lnTo>
                <a:lnTo>
                  <a:pt x="967739" y="262128"/>
                </a:lnTo>
                <a:lnTo>
                  <a:pt x="1005839" y="288036"/>
                </a:lnTo>
                <a:lnTo>
                  <a:pt x="1042415" y="316992"/>
                </a:lnTo>
                <a:lnTo>
                  <a:pt x="1074420" y="344424"/>
                </a:lnTo>
                <a:lnTo>
                  <a:pt x="1101852" y="374904"/>
                </a:lnTo>
                <a:lnTo>
                  <a:pt x="1124712" y="406908"/>
                </a:lnTo>
                <a:lnTo>
                  <a:pt x="1144524" y="438912"/>
                </a:lnTo>
                <a:lnTo>
                  <a:pt x="1158239" y="472440"/>
                </a:lnTo>
                <a:lnTo>
                  <a:pt x="1168908" y="518160"/>
                </a:lnTo>
                <a:lnTo>
                  <a:pt x="1175003" y="554736"/>
                </a:lnTo>
                <a:lnTo>
                  <a:pt x="1179576" y="591312"/>
                </a:lnTo>
                <a:lnTo>
                  <a:pt x="1184148" y="629412"/>
                </a:lnTo>
                <a:lnTo>
                  <a:pt x="1185672" y="670560"/>
                </a:lnTo>
                <a:lnTo>
                  <a:pt x="1185672" y="728472"/>
                </a:lnTo>
                <a:lnTo>
                  <a:pt x="1179576" y="786384"/>
                </a:lnTo>
                <a:lnTo>
                  <a:pt x="1170432" y="842772"/>
                </a:lnTo>
                <a:lnTo>
                  <a:pt x="1156715" y="894588"/>
                </a:lnTo>
                <a:lnTo>
                  <a:pt x="1138427" y="943356"/>
                </a:lnTo>
                <a:lnTo>
                  <a:pt x="1114043" y="987552"/>
                </a:lnTo>
                <a:lnTo>
                  <a:pt x="1086612" y="1028700"/>
                </a:lnTo>
                <a:lnTo>
                  <a:pt x="1053084" y="1066800"/>
                </a:lnTo>
                <a:lnTo>
                  <a:pt x="1016508" y="1100328"/>
                </a:lnTo>
                <a:lnTo>
                  <a:pt x="973836" y="1130808"/>
                </a:lnTo>
                <a:lnTo>
                  <a:pt x="938784" y="1150620"/>
                </a:lnTo>
                <a:lnTo>
                  <a:pt x="903732" y="1167384"/>
                </a:lnTo>
                <a:lnTo>
                  <a:pt x="867155" y="1181100"/>
                </a:lnTo>
                <a:lnTo>
                  <a:pt x="830579" y="1191768"/>
                </a:lnTo>
                <a:lnTo>
                  <a:pt x="792479" y="1200912"/>
                </a:lnTo>
                <a:lnTo>
                  <a:pt x="752855" y="1205484"/>
                </a:lnTo>
                <a:lnTo>
                  <a:pt x="713232" y="1208532"/>
                </a:lnTo>
                <a:lnTo>
                  <a:pt x="678179" y="1208532"/>
                </a:lnTo>
                <a:lnTo>
                  <a:pt x="637032" y="1203960"/>
                </a:lnTo>
                <a:lnTo>
                  <a:pt x="597408" y="1199388"/>
                </a:lnTo>
                <a:lnTo>
                  <a:pt x="557784" y="1190244"/>
                </a:lnTo>
                <a:lnTo>
                  <a:pt x="521208" y="1178052"/>
                </a:lnTo>
                <a:lnTo>
                  <a:pt x="484632" y="1162812"/>
                </a:lnTo>
                <a:lnTo>
                  <a:pt x="449579" y="1144524"/>
                </a:lnTo>
                <a:lnTo>
                  <a:pt x="416051" y="1124712"/>
                </a:lnTo>
                <a:lnTo>
                  <a:pt x="384048" y="1100328"/>
                </a:lnTo>
                <a:lnTo>
                  <a:pt x="353567" y="1072896"/>
                </a:lnTo>
                <a:lnTo>
                  <a:pt x="323088" y="1043940"/>
                </a:lnTo>
                <a:lnTo>
                  <a:pt x="297179" y="1013460"/>
                </a:lnTo>
                <a:lnTo>
                  <a:pt x="272796" y="979932"/>
                </a:lnTo>
                <a:lnTo>
                  <a:pt x="251460" y="946404"/>
                </a:lnTo>
                <a:lnTo>
                  <a:pt x="233172" y="911352"/>
                </a:lnTo>
                <a:lnTo>
                  <a:pt x="217932" y="874776"/>
                </a:lnTo>
                <a:lnTo>
                  <a:pt x="207263" y="838200"/>
                </a:lnTo>
                <a:lnTo>
                  <a:pt x="198120" y="798576"/>
                </a:lnTo>
                <a:lnTo>
                  <a:pt x="192024" y="758952"/>
                </a:lnTo>
                <a:lnTo>
                  <a:pt x="188975" y="717804"/>
                </a:lnTo>
                <a:lnTo>
                  <a:pt x="188975" y="675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9348" y="6719310"/>
            <a:ext cx="864107" cy="316991"/>
          </a:xfrm>
          <a:custGeom>
            <a:avLst/>
            <a:gdLst/>
            <a:ahLst/>
            <a:cxnLst/>
            <a:rect l="l" t="t" r="r" b="b"/>
            <a:pathLst>
              <a:path w="864107" h="316992">
                <a:moveTo>
                  <a:pt x="117347" y="192023"/>
                </a:moveTo>
                <a:lnTo>
                  <a:pt x="169163" y="234695"/>
                </a:lnTo>
                <a:lnTo>
                  <a:pt x="205739" y="257555"/>
                </a:lnTo>
                <a:lnTo>
                  <a:pt x="243839" y="277367"/>
                </a:lnTo>
                <a:lnTo>
                  <a:pt x="283463" y="292607"/>
                </a:lnTo>
                <a:lnTo>
                  <a:pt x="323088" y="304800"/>
                </a:lnTo>
                <a:lnTo>
                  <a:pt x="365759" y="312419"/>
                </a:lnTo>
                <a:lnTo>
                  <a:pt x="408431" y="316991"/>
                </a:lnTo>
                <a:lnTo>
                  <a:pt x="452627" y="316991"/>
                </a:lnTo>
                <a:lnTo>
                  <a:pt x="495300" y="312419"/>
                </a:lnTo>
                <a:lnTo>
                  <a:pt x="536447" y="306323"/>
                </a:lnTo>
                <a:lnTo>
                  <a:pt x="576071" y="294131"/>
                </a:lnTo>
                <a:lnTo>
                  <a:pt x="614171" y="278891"/>
                </a:lnTo>
                <a:lnTo>
                  <a:pt x="650747" y="260603"/>
                </a:lnTo>
                <a:lnTo>
                  <a:pt x="685800" y="237743"/>
                </a:lnTo>
                <a:lnTo>
                  <a:pt x="720851" y="211835"/>
                </a:lnTo>
                <a:lnTo>
                  <a:pt x="754379" y="181355"/>
                </a:lnTo>
                <a:lnTo>
                  <a:pt x="784859" y="147827"/>
                </a:lnTo>
                <a:lnTo>
                  <a:pt x="803147" y="126491"/>
                </a:lnTo>
                <a:lnTo>
                  <a:pt x="821435" y="99059"/>
                </a:lnTo>
                <a:lnTo>
                  <a:pt x="838200" y="65531"/>
                </a:lnTo>
                <a:lnTo>
                  <a:pt x="848867" y="41147"/>
                </a:lnTo>
                <a:lnTo>
                  <a:pt x="859535" y="13715"/>
                </a:lnTo>
                <a:lnTo>
                  <a:pt x="864107" y="0"/>
                </a:lnTo>
                <a:lnTo>
                  <a:pt x="697991" y="1523"/>
                </a:lnTo>
                <a:lnTo>
                  <a:pt x="685800" y="15239"/>
                </a:lnTo>
                <a:lnTo>
                  <a:pt x="673607" y="27431"/>
                </a:lnTo>
                <a:lnTo>
                  <a:pt x="661415" y="39623"/>
                </a:lnTo>
                <a:lnTo>
                  <a:pt x="637031" y="62483"/>
                </a:lnTo>
                <a:lnTo>
                  <a:pt x="611123" y="82295"/>
                </a:lnTo>
                <a:lnTo>
                  <a:pt x="585215" y="100583"/>
                </a:lnTo>
                <a:lnTo>
                  <a:pt x="559307" y="114300"/>
                </a:lnTo>
                <a:lnTo>
                  <a:pt x="531876" y="124967"/>
                </a:lnTo>
                <a:lnTo>
                  <a:pt x="502919" y="134112"/>
                </a:lnTo>
                <a:lnTo>
                  <a:pt x="473963" y="138683"/>
                </a:lnTo>
                <a:lnTo>
                  <a:pt x="445007" y="141731"/>
                </a:lnTo>
                <a:lnTo>
                  <a:pt x="416051" y="141731"/>
                </a:lnTo>
                <a:lnTo>
                  <a:pt x="385571" y="138683"/>
                </a:lnTo>
                <a:lnTo>
                  <a:pt x="358139" y="134112"/>
                </a:lnTo>
                <a:lnTo>
                  <a:pt x="330707" y="124967"/>
                </a:lnTo>
                <a:lnTo>
                  <a:pt x="303275" y="114300"/>
                </a:lnTo>
                <a:lnTo>
                  <a:pt x="275843" y="100583"/>
                </a:lnTo>
                <a:lnTo>
                  <a:pt x="251459" y="85343"/>
                </a:lnTo>
                <a:lnTo>
                  <a:pt x="225551" y="65531"/>
                </a:lnTo>
                <a:lnTo>
                  <a:pt x="201167" y="44195"/>
                </a:lnTo>
                <a:lnTo>
                  <a:pt x="176783" y="19812"/>
                </a:lnTo>
                <a:lnTo>
                  <a:pt x="166115" y="6095"/>
                </a:lnTo>
                <a:lnTo>
                  <a:pt x="0" y="6095"/>
                </a:lnTo>
                <a:lnTo>
                  <a:pt x="6095" y="22859"/>
                </a:lnTo>
                <a:lnTo>
                  <a:pt x="12191" y="38100"/>
                </a:lnTo>
                <a:lnTo>
                  <a:pt x="16763" y="51815"/>
                </a:lnTo>
                <a:lnTo>
                  <a:pt x="22859" y="65531"/>
                </a:lnTo>
                <a:lnTo>
                  <a:pt x="27431" y="77723"/>
                </a:lnTo>
                <a:lnTo>
                  <a:pt x="33527" y="88391"/>
                </a:lnTo>
                <a:lnTo>
                  <a:pt x="38100" y="99059"/>
                </a:lnTo>
                <a:lnTo>
                  <a:pt x="42671" y="108203"/>
                </a:lnTo>
                <a:lnTo>
                  <a:pt x="47243" y="115823"/>
                </a:lnTo>
                <a:lnTo>
                  <a:pt x="53339" y="123443"/>
                </a:lnTo>
                <a:lnTo>
                  <a:pt x="68579" y="141731"/>
                </a:lnTo>
                <a:lnTo>
                  <a:pt x="83819" y="160019"/>
                </a:lnTo>
                <a:lnTo>
                  <a:pt x="100583" y="176783"/>
                </a:lnTo>
                <a:lnTo>
                  <a:pt x="117347" y="192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57200" y="505962"/>
            <a:ext cx="6515100" cy="491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Metin kutusu 8"/>
          <p:cNvSpPr txBox="1"/>
          <p:nvPr/>
        </p:nvSpPr>
        <p:spPr>
          <a:xfrm>
            <a:off x="812800" y="9004300"/>
            <a:ext cx="3602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EGITIMHANE dik temel" panose="00000400000000000000" pitchFamily="2" charset="0"/>
              </a:rPr>
              <a:t>Bu sesi kendinize göre düzenleyebilirsiniz</a:t>
            </a:r>
            <a:endParaRPr lang="tr-TR" sz="2800" b="1" dirty="0">
              <a:latin typeface="EGITIMHANE dik temel" panose="00000400000000000000" pitchFamily="2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860800" y="2374900"/>
            <a:ext cx="191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 smtClean="0">
                <a:solidFill>
                  <a:srgbClr val="FF0000"/>
                </a:solidFill>
                <a:latin typeface="EGITIMHANE dik temel" panose="00000400000000000000" pitchFamily="2" charset="0"/>
              </a:rPr>
              <a:t>-</a:t>
            </a:r>
            <a:r>
              <a:rPr lang="tr-TR" sz="7200" dirty="0" smtClean="0">
                <a:solidFill>
                  <a:schemeClr val="accent2">
                    <a:lumMod val="75000"/>
                  </a:schemeClr>
                </a:solidFill>
                <a:latin typeface="EGITIMHANE dik temel" panose="00000400000000000000" pitchFamily="2" charset="0"/>
              </a:rPr>
              <a:t>y</a:t>
            </a:r>
            <a:r>
              <a:rPr lang="tr-TR" sz="7200" dirty="0" smtClean="0">
                <a:latin typeface="EGITIMHANE dik temel" panose="00000400000000000000" pitchFamily="2" charset="0"/>
              </a:rPr>
              <a:t>ağ</a:t>
            </a:r>
            <a:endParaRPr lang="tr-TR" sz="7200" dirty="0">
              <a:latin typeface="EGITIMHANE dik temel" panose="00000400000000000000" pitchFamily="2" charset="0"/>
            </a:endParaRPr>
          </a:p>
        </p:txBody>
      </p:sp>
    </p:spTree>
  </p:cSld>
  <p:clrMapOvr>
    <a:masterClrMapping/>
  </p:clrMapOvr>
  <p:transition spd="slow" advTm="824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896112" y="548634"/>
            <a:ext cx="5751576" cy="4998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8172" y="6508998"/>
            <a:ext cx="1997964" cy="2734059"/>
          </a:xfrm>
          <a:custGeom>
            <a:avLst/>
            <a:gdLst/>
            <a:ahLst/>
            <a:cxnLst/>
            <a:rect l="l" t="t" r="r" b="b"/>
            <a:pathLst>
              <a:path w="1997964" h="2734059">
                <a:moveTo>
                  <a:pt x="1854708" y="1200911"/>
                </a:moveTo>
                <a:lnTo>
                  <a:pt x="1786128" y="1200911"/>
                </a:lnTo>
                <a:lnTo>
                  <a:pt x="214884" y="1315211"/>
                </a:lnTo>
                <a:lnTo>
                  <a:pt x="213360" y="1315211"/>
                </a:lnTo>
                <a:lnTo>
                  <a:pt x="213360" y="0"/>
                </a:lnTo>
                <a:lnTo>
                  <a:pt x="0" y="0"/>
                </a:lnTo>
                <a:lnTo>
                  <a:pt x="146304" y="1200911"/>
                </a:lnTo>
                <a:lnTo>
                  <a:pt x="214884" y="1411223"/>
                </a:lnTo>
                <a:lnTo>
                  <a:pt x="1854708" y="1411223"/>
                </a:lnTo>
                <a:lnTo>
                  <a:pt x="1997964" y="2734059"/>
                </a:lnTo>
                <a:lnTo>
                  <a:pt x="1854708" y="1200911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8172" y="6508998"/>
            <a:ext cx="214884" cy="2734059"/>
          </a:xfrm>
          <a:custGeom>
            <a:avLst/>
            <a:gdLst/>
            <a:ahLst/>
            <a:cxnLst/>
            <a:rect l="l" t="t" r="r" b="b"/>
            <a:pathLst>
              <a:path w="214884" h="2734059">
                <a:moveTo>
                  <a:pt x="146304" y="1411223"/>
                </a:moveTo>
                <a:lnTo>
                  <a:pt x="146304" y="1200911"/>
                </a:lnTo>
                <a:lnTo>
                  <a:pt x="0" y="0"/>
                </a:lnTo>
                <a:lnTo>
                  <a:pt x="0" y="2734059"/>
                </a:lnTo>
                <a:lnTo>
                  <a:pt x="213360" y="2734059"/>
                </a:lnTo>
                <a:lnTo>
                  <a:pt x="213360" y="1527047"/>
                </a:lnTo>
                <a:lnTo>
                  <a:pt x="214884" y="1527047"/>
                </a:lnTo>
                <a:lnTo>
                  <a:pt x="214884" y="1411223"/>
                </a:lnTo>
                <a:lnTo>
                  <a:pt x="146304" y="1200911"/>
                </a:lnTo>
                <a:lnTo>
                  <a:pt x="146304" y="1411223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51532" y="7709910"/>
            <a:ext cx="1572768" cy="114300"/>
          </a:xfrm>
          <a:custGeom>
            <a:avLst/>
            <a:gdLst/>
            <a:ahLst/>
            <a:cxnLst/>
            <a:rect l="l" t="t" r="r" b="b"/>
            <a:pathLst>
              <a:path w="1572768" h="114300">
                <a:moveTo>
                  <a:pt x="0" y="0"/>
                </a:moveTo>
                <a:lnTo>
                  <a:pt x="0" y="114299"/>
                </a:lnTo>
                <a:lnTo>
                  <a:pt x="1524" y="114299"/>
                </a:lnTo>
                <a:lnTo>
                  <a:pt x="15727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4300" y="6496806"/>
            <a:ext cx="211836" cy="2746251"/>
          </a:xfrm>
          <a:custGeom>
            <a:avLst/>
            <a:gdLst/>
            <a:ahLst/>
            <a:cxnLst/>
            <a:rect l="l" t="t" r="r" b="b"/>
            <a:pathLst>
              <a:path w="211836" h="2746251">
                <a:moveTo>
                  <a:pt x="68579" y="1213104"/>
                </a:moveTo>
                <a:lnTo>
                  <a:pt x="211836" y="2746251"/>
                </a:lnTo>
                <a:lnTo>
                  <a:pt x="211836" y="0"/>
                </a:lnTo>
                <a:lnTo>
                  <a:pt x="0" y="0"/>
                </a:lnTo>
                <a:lnTo>
                  <a:pt x="0" y="1213104"/>
                </a:lnTo>
                <a:lnTo>
                  <a:pt x="68579" y="1213104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24300" y="7920222"/>
            <a:ext cx="211836" cy="1322835"/>
          </a:xfrm>
          <a:custGeom>
            <a:avLst/>
            <a:gdLst/>
            <a:ahLst/>
            <a:cxnLst/>
            <a:rect l="l" t="t" r="r" b="b"/>
            <a:pathLst>
              <a:path w="211836" h="1322835">
                <a:moveTo>
                  <a:pt x="0" y="0"/>
                </a:moveTo>
                <a:lnTo>
                  <a:pt x="0" y="1322835"/>
                </a:lnTo>
                <a:lnTo>
                  <a:pt x="211836" y="1322835"/>
                </a:lnTo>
                <a:lnTo>
                  <a:pt x="685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0979" y="6496806"/>
            <a:ext cx="0" cy="2746251"/>
          </a:xfrm>
          <a:custGeom>
            <a:avLst/>
            <a:gdLst/>
            <a:ahLst/>
            <a:cxnLst/>
            <a:rect l="l" t="t" r="r" b="b"/>
            <a:pathLst>
              <a:path h="2746251">
                <a:moveTo>
                  <a:pt x="0" y="0"/>
                </a:moveTo>
                <a:lnTo>
                  <a:pt x="0" y="2746251"/>
                </a:lnTo>
              </a:path>
            </a:pathLst>
          </a:custGeom>
          <a:ln w="212724">
            <a:solidFill>
              <a:srgbClr val="FFB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4476" y="7815066"/>
            <a:ext cx="1708403" cy="0"/>
          </a:xfrm>
          <a:custGeom>
            <a:avLst/>
            <a:gdLst/>
            <a:ahLst/>
            <a:cxnLst/>
            <a:rect l="l" t="t" r="r" b="b"/>
            <a:pathLst>
              <a:path w="1708403">
                <a:moveTo>
                  <a:pt x="0" y="0"/>
                </a:moveTo>
                <a:lnTo>
                  <a:pt x="1708403" y="0"/>
                </a:lnTo>
              </a:path>
            </a:pathLst>
          </a:custGeom>
          <a:ln w="212724">
            <a:solidFill>
              <a:srgbClr val="FFB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36364" y="6505950"/>
            <a:ext cx="1319784" cy="2737107"/>
          </a:xfrm>
          <a:custGeom>
            <a:avLst/>
            <a:gdLst/>
            <a:ahLst/>
            <a:cxnLst/>
            <a:rect l="l" t="t" r="r" b="b"/>
            <a:pathLst>
              <a:path w="1319784" h="2737107">
                <a:moveTo>
                  <a:pt x="0" y="0"/>
                </a:moveTo>
                <a:lnTo>
                  <a:pt x="0" y="2737107"/>
                </a:lnTo>
                <a:lnTo>
                  <a:pt x="210312" y="2737107"/>
                </a:lnTo>
                <a:lnTo>
                  <a:pt x="210312" y="1830323"/>
                </a:lnTo>
                <a:lnTo>
                  <a:pt x="213360" y="1778507"/>
                </a:lnTo>
                <a:lnTo>
                  <a:pt x="222503" y="1726691"/>
                </a:lnTo>
                <a:lnTo>
                  <a:pt x="234696" y="1676399"/>
                </a:lnTo>
                <a:lnTo>
                  <a:pt x="249936" y="1626107"/>
                </a:lnTo>
                <a:lnTo>
                  <a:pt x="271272" y="1577339"/>
                </a:lnTo>
                <a:lnTo>
                  <a:pt x="295655" y="1527047"/>
                </a:lnTo>
                <a:lnTo>
                  <a:pt x="332231" y="1487423"/>
                </a:lnTo>
                <a:lnTo>
                  <a:pt x="374903" y="1453895"/>
                </a:lnTo>
                <a:lnTo>
                  <a:pt x="422148" y="1426463"/>
                </a:lnTo>
                <a:lnTo>
                  <a:pt x="473963" y="1406651"/>
                </a:lnTo>
                <a:lnTo>
                  <a:pt x="548639" y="1386839"/>
                </a:lnTo>
                <a:lnTo>
                  <a:pt x="588263" y="1380743"/>
                </a:lnTo>
                <a:lnTo>
                  <a:pt x="630936" y="1377695"/>
                </a:lnTo>
                <a:lnTo>
                  <a:pt x="696467" y="1377695"/>
                </a:lnTo>
                <a:lnTo>
                  <a:pt x="737615" y="1382267"/>
                </a:lnTo>
                <a:lnTo>
                  <a:pt x="778763" y="1389887"/>
                </a:lnTo>
                <a:lnTo>
                  <a:pt x="816863" y="1400555"/>
                </a:lnTo>
                <a:lnTo>
                  <a:pt x="853439" y="1414271"/>
                </a:lnTo>
                <a:lnTo>
                  <a:pt x="888491" y="1432559"/>
                </a:lnTo>
                <a:lnTo>
                  <a:pt x="922019" y="1452371"/>
                </a:lnTo>
                <a:lnTo>
                  <a:pt x="954024" y="1476755"/>
                </a:lnTo>
                <a:lnTo>
                  <a:pt x="982979" y="1505711"/>
                </a:lnTo>
                <a:lnTo>
                  <a:pt x="1010412" y="1536191"/>
                </a:lnTo>
                <a:lnTo>
                  <a:pt x="1037843" y="1572767"/>
                </a:lnTo>
                <a:lnTo>
                  <a:pt x="1060703" y="1613915"/>
                </a:lnTo>
                <a:lnTo>
                  <a:pt x="1080515" y="1658111"/>
                </a:lnTo>
                <a:lnTo>
                  <a:pt x="1094231" y="1703831"/>
                </a:lnTo>
                <a:lnTo>
                  <a:pt x="1103376" y="1754123"/>
                </a:lnTo>
                <a:lnTo>
                  <a:pt x="1109472" y="1807463"/>
                </a:lnTo>
                <a:lnTo>
                  <a:pt x="1109472" y="2732535"/>
                </a:lnTo>
                <a:lnTo>
                  <a:pt x="1319784" y="2732535"/>
                </a:lnTo>
                <a:lnTo>
                  <a:pt x="1319784" y="1827275"/>
                </a:lnTo>
                <a:lnTo>
                  <a:pt x="1316736" y="1776983"/>
                </a:lnTo>
                <a:lnTo>
                  <a:pt x="1312164" y="1728215"/>
                </a:lnTo>
                <a:lnTo>
                  <a:pt x="1303019" y="1680971"/>
                </a:lnTo>
                <a:lnTo>
                  <a:pt x="1292352" y="1636775"/>
                </a:lnTo>
                <a:lnTo>
                  <a:pt x="1278636" y="1594103"/>
                </a:lnTo>
                <a:lnTo>
                  <a:pt x="1263396" y="1552955"/>
                </a:lnTo>
                <a:lnTo>
                  <a:pt x="1245107" y="1514855"/>
                </a:lnTo>
                <a:lnTo>
                  <a:pt x="1223772" y="1479803"/>
                </a:lnTo>
                <a:lnTo>
                  <a:pt x="1199388" y="1444751"/>
                </a:lnTo>
                <a:lnTo>
                  <a:pt x="1165860" y="1403603"/>
                </a:lnTo>
                <a:lnTo>
                  <a:pt x="1121664" y="1354835"/>
                </a:lnTo>
                <a:lnTo>
                  <a:pt x="1074419" y="1312163"/>
                </a:lnTo>
                <a:lnTo>
                  <a:pt x="1025651" y="1274063"/>
                </a:lnTo>
                <a:lnTo>
                  <a:pt x="973836" y="1243583"/>
                </a:lnTo>
                <a:lnTo>
                  <a:pt x="918972" y="1217675"/>
                </a:lnTo>
                <a:lnTo>
                  <a:pt x="861060" y="1197863"/>
                </a:lnTo>
                <a:lnTo>
                  <a:pt x="801624" y="1182623"/>
                </a:lnTo>
                <a:lnTo>
                  <a:pt x="739139" y="1173479"/>
                </a:lnTo>
                <a:lnTo>
                  <a:pt x="675131" y="1168907"/>
                </a:lnTo>
                <a:lnTo>
                  <a:pt x="641603" y="1170431"/>
                </a:lnTo>
                <a:lnTo>
                  <a:pt x="577596" y="1173479"/>
                </a:lnTo>
                <a:lnTo>
                  <a:pt x="516636" y="1181099"/>
                </a:lnTo>
                <a:lnTo>
                  <a:pt x="461772" y="1193291"/>
                </a:lnTo>
                <a:lnTo>
                  <a:pt x="409955" y="1208531"/>
                </a:lnTo>
                <a:lnTo>
                  <a:pt x="364236" y="1229867"/>
                </a:lnTo>
                <a:lnTo>
                  <a:pt x="324612" y="1254251"/>
                </a:lnTo>
                <a:lnTo>
                  <a:pt x="288036" y="1281683"/>
                </a:lnTo>
                <a:lnTo>
                  <a:pt x="257555" y="1315211"/>
                </a:lnTo>
                <a:lnTo>
                  <a:pt x="231648" y="1351787"/>
                </a:lnTo>
                <a:lnTo>
                  <a:pt x="210312" y="1392935"/>
                </a:lnTo>
                <a:lnTo>
                  <a:pt x="210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41295" y="5434305"/>
            <a:ext cx="3295905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spc="-90" dirty="0" smtClean="0">
                <a:solidFill>
                  <a:srgbClr val="FFC000"/>
                </a:solidFill>
                <a:latin typeface="TTKB Dik Temel Abece" pitchFamily="2" charset="-94"/>
                <a:cs typeface="EGITIMHANE dik temel"/>
              </a:rPr>
              <a:t>h</a:t>
            </a:r>
            <a:r>
              <a:rPr sz="9600" spc="-90" dirty="0" smtClean="0">
                <a:latin typeface="TTKB Dik Temel Abece" pitchFamily="2" charset="-94"/>
                <a:cs typeface="EGITIMHANE dik temel"/>
              </a:rPr>
              <a:t>oroz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84476" y="7708704"/>
            <a:ext cx="1708403" cy="212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 advTm="895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470148" y="7091166"/>
            <a:ext cx="0" cy="2542035"/>
          </a:xfrm>
          <a:custGeom>
            <a:avLst/>
            <a:gdLst/>
            <a:ahLst/>
            <a:cxnLst/>
            <a:rect l="l" t="t" r="r" b="b"/>
            <a:pathLst>
              <a:path h="2542035">
                <a:moveTo>
                  <a:pt x="0" y="0"/>
                </a:moveTo>
                <a:lnTo>
                  <a:pt x="0" y="2542035"/>
                </a:lnTo>
              </a:path>
            </a:pathLst>
          </a:custGeom>
          <a:ln w="198501">
            <a:solidFill>
              <a:srgbClr val="6598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4028" y="8228070"/>
            <a:ext cx="0" cy="1403607"/>
          </a:xfrm>
          <a:custGeom>
            <a:avLst/>
            <a:gdLst/>
            <a:ahLst/>
            <a:cxnLst/>
            <a:rect l="l" t="t" r="r" b="b"/>
            <a:pathLst>
              <a:path h="1403607">
                <a:moveTo>
                  <a:pt x="0" y="0"/>
                </a:moveTo>
                <a:lnTo>
                  <a:pt x="0" y="1403607"/>
                </a:lnTo>
              </a:path>
            </a:pathLst>
          </a:custGeom>
          <a:ln w="194055">
            <a:solidFill>
              <a:srgbClr val="6598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156" y="505962"/>
            <a:ext cx="6537959" cy="403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108200" y="4992434"/>
            <a:ext cx="4343400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spc="-39" dirty="0" smtClean="0">
                <a:solidFill>
                  <a:srgbClr val="006500"/>
                </a:solidFill>
                <a:latin typeface="TTKB Dik Temel Abece" pitchFamily="2" charset="-94"/>
                <a:cs typeface="EGITIMHANE dik temel"/>
              </a:rPr>
              <a:t>ı</a:t>
            </a:r>
            <a:r>
              <a:rPr sz="9600" spc="-39" dirty="0" smtClean="0">
                <a:latin typeface="TTKB Dik Temel Abece" pitchFamily="2" charset="-94"/>
                <a:cs typeface="EGITIMHANE dik temel"/>
              </a:rPr>
              <a:t>spanak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726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987040" y="6992106"/>
            <a:ext cx="0" cy="3051051"/>
          </a:xfrm>
          <a:custGeom>
            <a:avLst/>
            <a:gdLst/>
            <a:ahLst/>
            <a:cxnLst/>
            <a:rect l="l" t="t" r="r" b="b"/>
            <a:pathLst>
              <a:path h="3051051">
                <a:moveTo>
                  <a:pt x="0" y="0"/>
                </a:moveTo>
                <a:lnTo>
                  <a:pt x="0" y="3051051"/>
                </a:lnTo>
              </a:path>
            </a:pathLst>
          </a:custGeom>
          <a:ln w="238125">
            <a:solidFill>
              <a:srgbClr val="0065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4847" y="6480042"/>
            <a:ext cx="0" cy="385572"/>
          </a:xfrm>
          <a:custGeom>
            <a:avLst/>
            <a:gdLst/>
            <a:ahLst/>
            <a:cxnLst/>
            <a:rect l="l" t="t" r="r" b="b"/>
            <a:pathLst>
              <a:path h="385572">
                <a:moveTo>
                  <a:pt x="0" y="0"/>
                </a:moveTo>
                <a:lnTo>
                  <a:pt x="0" y="385572"/>
                </a:lnTo>
              </a:path>
            </a:pathLst>
          </a:custGeom>
          <a:ln w="234315">
            <a:solidFill>
              <a:srgbClr val="0065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3319" y="8357610"/>
            <a:ext cx="0" cy="1684023"/>
          </a:xfrm>
          <a:custGeom>
            <a:avLst/>
            <a:gdLst/>
            <a:ahLst/>
            <a:cxnLst/>
            <a:rect l="l" t="t" r="r" b="b"/>
            <a:pathLst>
              <a:path h="1684023">
                <a:moveTo>
                  <a:pt x="0" y="0"/>
                </a:moveTo>
                <a:lnTo>
                  <a:pt x="0" y="1684023"/>
                </a:lnTo>
              </a:path>
            </a:pathLst>
          </a:custGeom>
          <a:ln w="232536">
            <a:solidFill>
              <a:srgbClr val="0065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00272" y="7805922"/>
            <a:ext cx="0" cy="434339"/>
          </a:xfrm>
          <a:custGeom>
            <a:avLst/>
            <a:gdLst/>
            <a:ahLst/>
            <a:cxnLst/>
            <a:rect l="l" t="t" r="r" b="b"/>
            <a:pathLst>
              <a:path h="434340">
                <a:moveTo>
                  <a:pt x="0" y="0"/>
                </a:moveTo>
                <a:lnTo>
                  <a:pt x="0" y="434340"/>
                </a:lnTo>
              </a:path>
            </a:pathLst>
          </a:custGeom>
          <a:ln w="234441">
            <a:solidFill>
              <a:srgbClr val="0065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6928" y="528822"/>
            <a:ext cx="6370320" cy="4030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666490" y="4782033"/>
            <a:ext cx="2870710" cy="1041907"/>
          </a:xfrm>
          <a:prstGeom prst="rect">
            <a:avLst/>
          </a:prstGeom>
        </p:spPr>
        <p:txBody>
          <a:bodyPr wrap="square" lIns="0" tIns="52101" rIns="0" bIns="0" rtlCol="0">
            <a:noAutofit/>
          </a:bodyPr>
          <a:lstStyle/>
          <a:p>
            <a:pPr marL="12700">
              <a:lnSpc>
                <a:spcPts val="8205"/>
              </a:lnSpc>
            </a:pPr>
            <a:r>
              <a:rPr lang="tr-TR" sz="9600" spc="-61" dirty="0">
                <a:solidFill>
                  <a:srgbClr val="006500"/>
                </a:solidFill>
                <a:latin typeface="EGITIMHANE dik temel"/>
                <a:cs typeface="EGITIMHANE dik temel"/>
              </a:rPr>
              <a:t> </a:t>
            </a:r>
            <a:r>
              <a:rPr lang="tr-TR" sz="9600" spc="-61" dirty="0" smtClean="0">
                <a:solidFill>
                  <a:schemeClr val="accent6">
                    <a:lumMod val="75000"/>
                  </a:schemeClr>
                </a:solidFill>
                <a:latin typeface="TTKB Dik Temel Abece" pitchFamily="2" charset="-94"/>
                <a:cs typeface="EGITIMHANE dik temel"/>
              </a:rPr>
              <a:t>i</a:t>
            </a:r>
            <a:r>
              <a:rPr lang="tr-TR" sz="9600" spc="-61" dirty="0" smtClean="0">
                <a:latin typeface="TTKB Dik Temel Abece" pitchFamily="2" charset="-94"/>
                <a:cs typeface="EGITIMHANE dik temel"/>
              </a:rPr>
              <a:t>nek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777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62356" y="530346"/>
            <a:ext cx="6446520" cy="3756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53768" y="5943597"/>
            <a:ext cx="1915668" cy="3375991"/>
          </a:xfrm>
          <a:custGeom>
            <a:avLst/>
            <a:gdLst/>
            <a:ahLst/>
            <a:cxnLst/>
            <a:rect l="l" t="t" r="r" b="b"/>
            <a:pathLst>
              <a:path w="1915668" h="3375991">
                <a:moveTo>
                  <a:pt x="134112" y="2206748"/>
                </a:moveTo>
                <a:lnTo>
                  <a:pt x="0" y="2206748"/>
                </a:lnTo>
                <a:lnTo>
                  <a:pt x="3403" y="2212610"/>
                </a:lnTo>
                <a:lnTo>
                  <a:pt x="10089" y="2223625"/>
                </a:lnTo>
                <a:lnTo>
                  <a:pt x="31464" y="2255355"/>
                </a:lnTo>
                <a:lnTo>
                  <a:pt x="62483" y="2295140"/>
                </a:lnTo>
                <a:lnTo>
                  <a:pt x="100978" y="2336424"/>
                </a:lnTo>
                <a:lnTo>
                  <a:pt x="141475" y="2373401"/>
                </a:lnTo>
                <a:lnTo>
                  <a:pt x="183966" y="2406062"/>
                </a:lnTo>
                <a:lnTo>
                  <a:pt x="228441" y="2434397"/>
                </a:lnTo>
                <a:lnTo>
                  <a:pt x="274891" y="2458399"/>
                </a:lnTo>
                <a:lnTo>
                  <a:pt x="323307" y="2478057"/>
                </a:lnTo>
                <a:lnTo>
                  <a:pt x="373680" y="2493363"/>
                </a:lnTo>
                <a:lnTo>
                  <a:pt x="426000" y="2504306"/>
                </a:lnTo>
                <a:lnTo>
                  <a:pt x="480259" y="2510879"/>
                </a:lnTo>
                <a:lnTo>
                  <a:pt x="536447" y="2513072"/>
                </a:lnTo>
                <a:lnTo>
                  <a:pt x="553981" y="2512855"/>
                </a:lnTo>
                <a:lnTo>
                  <a:pt x="605759" y="2509573"/>
                </a:lnTo>
                <a:lnTo>
                  <a:pt x="656302" y="2502300"/>
                </a:lnTo>
                <a:lnTo>
                  <a:pt x="705611" y="2490974"/>
                </a:lnTo>
                <a:lnTo>
                  <a:pt x="753686" y="2475534"/>
                </a:lnTo>
                <a:lnTo>
                  <a:pt x="800526" y="2455916"/>
                </a:lnTo>
                <a:lnTo>
                  <a:pt x="846132" y="2432061"/>
                </a:lnTo>
                <a:lnTo>
                  <a:pt x="889221" y="2404774"/>
                </a:lnTo>
                <a:lnTo>
                  <a:pt x="929044" y="2375103"/>
                </a:lnTo>
                <a:lnTo>
                  <a:pt x="965935" y="2342860"/>
                </a:lnTo>
                <a:lnTo>
                  <a:pt x="999863" y="2307984"/>
                </a:lnTo>
                <a:lnTo>
                  <a:pt x="1030798" y="2270412"/>
                </a:lnTo>
                <a:lnTo>
                  <a:pt x="1058708" y="2230084"/>
                </a:lnTo>
                <a:lnTo>
                  <a:pt x="1083564" y="2186936"/>
                </a:lnTo>
                <a:lnTo>
                  <a:pt x="1102006" y="2147601"/>
                </a:lnTo>
                <a:lnTo>
                  <a:pt x="1117538" y="2106382"/>
                </a:lnTo>
                <a:lnTo>
                  <a:pt x="1130128" y="2063251"/>
                </a:lnTo>
                <a:lnTo>
                  <a:pt x="1139744" y="2018175"/>
                </a:lnTo>
                <a:lnTo>
                  <a:pt x="1146357" y="1971124"/>
                </a:lnTo>
                <a:lnTo>
                  <a:pt x="1149935" y="1922067"/>
                </a:lnTo>
                <a:lnTo>
                  <a:pt x="1150620" y="1888232"/>
                </a:lnTo>
                <a:lnTo>
                  <a:pt x="1149095" y="400808"/>
                </a:lnTo>
                <a:lnTo>
                  <a:pt x="1034795" y="400808"/>
                </a:lnTo>
                <a:lnTo>
                  <a:pt x="1034795" y="1930904"/>
                </a:lnTo>
                <a:lnTo>
                  <a:pt x="1034766" y="1935550"/>
                </a:lnTo>
                <a:lnTo>
                  <a:pt x="1032679" y="1970598"/>
                </a:lnTo>
                <a:lnTo>
                  <a:pt x="1027274" y="2006263"/>
                </a:lnTo>
                <a:lnTo>
                  <a:pt x="1018518" y="2042512"/>
                </a:lnTo>
                <a:lnTo>
                  <a:pt x="1006376" y="2079311"/>
                </a:lnTo>
                <a:lnTo>
                  <a:pt x="990816" y="2116626"/>
                </a:lnTo>
                <a:lnTo>
                  <a:pt x="971802" y="2154424"/>
                </a:lnTo>
                <a:lnTo>
                  <a:pt x="951677" y="2187158"/>
                </a:lnTo>
                <a:lnTo>
                  <a:pt x="929354" y="2215227"/>
                </a:lnTo>
                <a:lnTo>
                  <a:pt x="901221" y="2245225"/>
                </a:lnTo>
                <a:lnTo>
                  <a:pt x="879347" y="2266184"/>
                </a:lnTo>
                <a:lnTo>
                  <a:pt x="852026" y="2289245"/>
                </a:lnTo>
                <a:lnTo>
                  <a:pt x="819403" y="2313348"/>
                </a:lnTo>
                <a:lnTo>
                  <a:pt x="789481" y="2331705"/>
                </a:lnTo>
                <a:lnTo>
                  <a:pt x="756312" y="2347719"/>
                </a:lnTo>
                <a:lnTo>
                  <a:pt x="716521" y="2364398"/>
                </a:lnTo>
                <a:lnTo>
                  <a:pt x="678036" y="2377964"/>
                </a:lnTo>
                <a:lnTo>
                  <a:pt x="640822" y="2388455"/>
                </a:lnTo>
                <a:lnTo>
                  <a:pt x="604842" y="2395904"/>
                </a:lnTo>
                <a:lnTo>
                  <a:pt x="570063" y="2400347"/>
                </a:lnTo>
                <a:lnTo>
                  <a:pt x="536447" y="2401820"/>
                </a:lnTo>
                <a:lnTo>
                  <a:pt x="519622" y="2401569"/>
                </a:lnTo>
                <a:lnTo>
                  <a:pt x="486516" y="2399557"/>
                </a:lnTo>
                <a:lnTo>
                  <a:pt x="454128" y="2395534"/>
                </a:lnTo>
                <a:lnTo>
                  <a:pt x="422448" y="2389499"/>
                </a:lnTo>
                <a:lnTo>
                  <a:pt x="391468" y="2381452"/>
                </a:lnTo>
                <a:lnTo>
                  <a:pt x="361178" y="2371394"/>
                </a:lnTo>
                <a:lnTo>
                  <a:pt x="331569" y="2359324"/>
                </a:lnTo>
                <a:lnTo>
                  <a:pt x="302633" y="2345242"/>
                </a:lnTo>
                <a:lnTo>
                  <a:pt x="274359" y="2329149"/>
                </a:lnTo>
                <a:lnTo>
                  <a:pt x="246739" y="2311043"/>
                </a:lnTo>
                <a:lnTo>
                  <a:pt x="214685" y="2287285"/>
                </a:lnTo>
                <a:lnTo>
                  <a:pt x="185323" y="2262185"/>
                </a:lnTo>
                <a:lnTo>
                  <a:pt x="158399" y="2235273"/>
                </a:lnTo>
                <a:lnTo>
                  <a:pt x="141902" y="2216424"/>
                </a:lnTo>
                <a:lnTo>
                  <a:pt x="134112" y="2206748"/>
                </a:lnTo>
                <a:close/>
              </a:path>
              <a:path w="1915668" h="3375991">
                <a:moveTo>
                  <a:pt x="1030223" y="0"/>
                </a:moveTo>
                <a:lnTo>
                  <a:pt x="1030223" y="220976"/>
                </a:lnTo>
                <a:lnTo>
                  <a:pt x="1141476" y="220976"/>
                </a:lnTo>
                <a:lnTo>
                  <a:pt x="1141476" y="0"/>
                </a:lnTo>
                <a:lnTo>
                  <a:pt x="1030223" y="0"/>
                </a:lnTo>
                <a:close/>
              </a:path>
              <a:path w="1915668" h="3375991">
                <a:moveTo>
                  <a:pt x="1183963" y="3280259"/>
                </a:moveTo>
                <a:lnTo>
                  <a:pt x="1194277" y="3287801"/>
                </a:lnTo>
                <a:lnTo>
                  <a:pt x="1204878" y="3294992"/>
                </a:lnTo>
                <a:lnTo>
                  <a:pt x="1215757" y="3301824"/>
                </a:lnTo>
                <a:lnTo>
                  <a:pt x="1226905" y="3308287"/>
                </a:lnTo>
                <a:lnTo>
                  <a:pt x="1238313" y="3314371"/>
                </a:lnTo>
                <a:lnTo>
                  <a:pt x="1249972" y="3320068"/>
                </a:lnTo>
                <a:lnTo>
                  <a:pt x="1261871" y="3325368"/>
                </a:lnTo>
                <a:lnTo>
                  <a:pt x="1263841" y="3326291"/>
                </a:lnTo>
                <a:lnTo>
                  <a:pt x="1303999" y="3343495"/>
                </a:lnTo>
                <a:lnTo>
                  <a:pt x="1342883" y="3357060"/>
                </a:lnTo>
                <a:lnTo>
                  <a:pt x="1380346" y="3366985"/>
                </a:lnTo>
                <a:lnTo>
                  <a:pt x="1427833" y="3374558"/>
                </a:lnTo>
                <a:lnTo>
                  <a:pt x="1461409" y="3375991"/>
                </a:lnTo>
                <a:lnTo>
                  <a:pt x="1472183" y="3375660"/>
                </a:lnTo>
                <a:lnTo>
                  <a:pt x="1512324" y="3372537"/>
                </a:lnTo>
                <a:lnTo>
                  <a:pt x="1553264" y="3366725"/>
                </a:lnTo>
                <a:lnTo>
                  <a:pt x="1591708" y="3358417"/>
                </a:lnTo>
                <a:lnTo>
                  <a:pt x="1639149" y="3343521"/>
                </a:lnTo>
                <a:lnTo>
                  <a:pt x="1682307" y="3324343"/>
                </a:lnTo>
                <a:lnTo>
                  <a:pt x="1727181" y="3297175"/>
                </a:lnTo>
                <a:lnTo>
                  <a:pt x="1761767" y="3269765"/>
                </a:lnTo>
                <a:lnTo>
                  <a:pt x="1793114" y="3238291"/>
                </a:lnTo>
                <a:lnTo>
                  <a:pt x="1821250" y="3202785"/>
                </a:lnTo>
                <a:lnTo>
                  <a:pt x="1846208" y="3163277"/>
                </a:lnTo>
                <a:lnTo>
                  <a:pt x="1868018" y="3119799"/>
                </a:lnTo>
                <a:lnTo>
                  <a:pt x="1886711" y="3072380"/>
                </a:lnTo>
                <a:lnTo>
                  <a:pt x="1895025" y="3029783"/>
                </a:lnTo>
                <a:lnTo>
                  <a:pt x="1903209" y="2984639"/>
                </a:lnTo>
                <a:lnTo>
                  <a:pt x="1909443" y="2945418"/>
                </a:lnTo>
                <a:lnTo>
                  <a:pt x="1914495" y="2902451"/>
                </a:lnTo>
                <a:lnTo>
                  <a:pt x="1915668" y="2877308"/>
                </a:lnTo>
                <a:lnTo>
                  <a:pt x="1915668" y="1353308"/>
                </a:lnTo>
                <a:lnTo>
                  <a:pt x="1804416" y="1353308"/>
                </a:lnTo>
                <a:lnTo>
                  <a:pt x="1804416" y="2904740"/>
                </a:lnTo>
                <a:lnTo>
                  <a:pt x="1804290" y="2916950"/>
                </a:lnTo>
                <a:lnTo>
                  <a:pt x="1802912" y="2946047"/>
                </a:lnTo>
                <a:lnTo>
                  <a:pt x="1800071" y="2973359"/>
                </a:lnTo>
                <a:lnTo>
                  <a:pt x="1795835" y="2998886"/>
                </a:lnTo>
                <a:lnTo>
                  <a:pt x="1790275" y="3022629"/>
                </a:lnTo>
                <a:lnTo>
                  <a:pt x="1783460" y="3044587"/>
                </a:lnTo>
                <a:lnTo>
                  <a:pt x="1775459" y="3064760"/>
                </a:lnTo>
                <a:lnTo>
                  <a:pt x="1766253" y="3082988"/>
                </a:lnTo>
                <a:lnTo>
                  <a:pt x="1752949" y="3106047"/>
                </a:lnTo>
                <a:lnTo>
                  <a:pt x="1738462" y="3127736"/>
                </a:lnTo>
                <a:lnTo>
                  <a:pt x="1722812" y="3148055"/>
                </a:lnTo>
                <a:lnTo>
                  <a:pt x="1706017" y="3167005"/>
                </a:lnTo>
                <a:lnTo>
                  <a:pt x="1688099" y="3184585"/>
                </a:lnTo>
                <a:lnTo>
                  <a:pt x="1669076" y="3200796"/>
                </a:lnTo>
                <a:lnTo>
                  <a:pt x="1648968" y="3215636"/>
                </a:lnTo>
                <a:lnTo>
                  <a:pt x="1623730" y="3230289"/>
                </a:lnTo>
                <a:lnTo>
                  <a:pt x="1601548" y="3240351"/>
                </a:lnTo>
                <a:lnTo>
                  <a:pt x="1578200" y="3248528"/>
                </a:lnTo>
                <a:lnTo>
                  <a:pt x="1553639" y="3254845"/>
                </a:lnTo>
                <a:lnTo>
                  <a:pt x="1527815" y="3259327"/>
                </a:lnTo>
                <a:lnTo>
                  <a:pt x="1500680" y="3261999"/>
                </a:lnTo>
                <a:lnTo>
                  <a:pt x="1472183" y="3262884"/>
                </a:lnTo>
                <a:lnTo>
                  <a:pt x="1459517" y="3262696"/>
                </a:lnTo>
                <a:lnTo>
                  <a:pt x="1432768" y="3261010"/>
                </a:lnTo>
                <a:lnTo>
                  <a:pt x="1406896" y="3257573"/>
                </a:lnTo>
                <a:lnTo>
                  <a:pt x="1381899" y="3252384"/>
                </a:lnTo>
                <a:lnTo>
                  <a:pt x="1357778" y="3245443"/>
                </a:lnTo>
                <a:lnTo>
                  <a:pt x="1334533" y="3236751"/>
                </a:lnTo>
                <a:lnTo>
                  <a:pt x="1312163" y="3226308"/>
                </a:lnTo>
                <a:lnTo>
                  <a:pt x="1289626" y="3212984"/>
                </a:lnTo>
                <a:lnTo>
                  <a:pt x="1267921" y="3198248"/>
                </a:lnTo>
                <a:lnTo>
                  <a:pt x="1247834" y="3182594"/>
                </a:lnTo>
                <a:lnTo>
                  <a:pt x="1229253" y="3166020"/>
                </a:lnTo>
                <a:lnTo>
                  <a:pt x="1212066" y="3148527"/>
                </a:lnTo>
                <a:lnTo>
                  <a:pt x="1203959" y="3139436"/>
                </a:lnTo>
                <a:lnTo>
                  <a:pt x="1132332" y="3232404"/>
                </a:lnTo>
                <a:lnTo>
                  <a:pt x="1137031" y="3237611"/>
                </a:lnTo>
                <a:lnTo>
                  <a:pt x="1145769" y="3246768"/>
                </a:lnTo>
                <a:lnTo>
                  <a:pt x="1154840" y="3255621"/>
                </a:lnTo>
                <a:lnTo>
                  <a:pt x="1164236" y="3264159"/>
                </a:lnTo>
                <a:lnTo>
                  <a:pt x="1173946" y="3272375"/>
                </a:lnTo>
                <a:lnTo>
                  <a:pt x="1183963" y="3280259"/>
                </a:lnTo>
                <a:close/>
              </a:path>
              <a:path w="1915668" h="3375991">
                <a:moveTo>
                  <a:pt x="1804416" y="733040"/>
                </a:moveTo>
                <a:lnTo>
                  <a:pt x="1804416" y="989072"/>
                </a:lnTo>
                <a:lnTo>
                  <a:pt x="1915668" y="989072"/>
                </a:lnTo>
                <a:lnTo>
                  <a:pt x="1915668" y="733040"/>
                </a:lnTo>
                <a:lnTo>
                  <a:pt x="1804416" y="733040"/>
                </a:lnTo>
                <a:close/>
              </a:path>
            </a:pathLst>
          </a:custGeom>
          <a:solidFill>
            <a:srgbClr val="2B4D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3991" y="5943597"/>
            <a:ext cx="111252" cy="220976"/>
          </a:xfrm>
          <a:custGeom>
            <a:avLst/>
            <a:gdLst/>
            <a:ahLst/>
            <a:cxnLst/>
            <a:rect l="l" t="t" r="r" b="b"/>
            <a:pathLst>
              <a:path w="111252" h="220976">
                <a:moveTo>
                  <a:pt x="111252" y="220976"/>
                </a:moveTo>
                <a:lnTo>
                  <a:pt x="111252" y="0"/>
                </a:lnTo>
                <a:lnTo>
                  <a:pt x="0" y="0"/>
                </a:lnTo>
                <a:lnTo>
                  <a:pt x="0" y="220976"/>
                </a:lnTo>
                <a:lnTo>
                  <a:pt x="111252" y="220976"/>
                </a:lnTo>
                <a:close/>
              </a:path>
            </a:pathLst>
          </a:custGeom>
          <a:solidFill>
            <a:srgbClr val="2B4D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58184" y="6676638"/>
            <a:ext cx="111251" cy="256031"/>
          </a:xfrm>
          <a:custGeom>
            <a:avLst/>
            <a:gdLst/>
            <a:ahLst/>
            <a:cxnLst/>
            <a:rect l="l" t="t" r="r" b="b"/>
            <a:pathLst>
              <a:path w="111251" h="256031">
                <a:moveTo>
                  <a:pt x="111251" y="256031"/>
                </a:moveTo>
                <a:lnTo>
                  <a:pt x="111251" y="0"/>
                </a:lnTo>
                <a:lnTo>
                  <a:pt x="0" y="0"/>
                </a:lnTo>
                <a:lnTo>
                  <a:pt x="0" y="256031"/>
                </a:lnTo>
                <a:lnTo>
                  <a:pt x="111251" y="256031"/>
                </a:lnTo>
                <a:close/>
              </a:path>
            </a:pathLst>
          </a:custGeom>
          <a:solidFill>
            <a:srgbClr val="2B4D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11602" y="4073394"/>
            <a:ext cx="2669542" cy="1041907"/>
          </a:xfrm>
          <a:prstGeom prst="rect">
            <a:avLst/>
          </a:prstGeom>
        </p:spPr>
        <p:txBody>
          <a:bodyPr wrap="square" lIns="0" tIns="52101" rIns="0" bIns="0" rtlCol="0">
            <a:noAutofit/>
          </a:bodyPr>
          <a:lstStyle/>
          <a:p>
            <a:pPr marL="12700">
              <a:lnSpc>
                <a:spcPts val="8205"/>
              </a:lnSpc>
            </a:pPr>
            <a:r>
              <a:rPr sz="9600" spc="-202" dirty="0" smtClean="0">
                <a:solidFill>
                  <a:srgbClr val="2B4D6A"/>
                </a:solidFill>
                <a:latin typeface="TTKB Dik Temel Abece" pitchFamily="2" charset="-94"/>
                <a:cs typeface="EGITIMHANE dik temel"/>
              </a:rPr>
              <a:t>j</a:t>
            </a:r>
            <a:r>
              <a:rPr sz="9600" spc="-202" dirty="0" smtClean="0">
                <a:latin typeface="TTKB Dik Temel Abece" pitchFamily="2" charset="-94"/>
                <a:cs typeface="EGITIMHANE dik temel"/>
              </a:rPr>
              <a:t>ilet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8184" y="6676638"/>
            <a:ext cx="111251" cy="256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983991" y="5943597"/>
            <a:ext cx="111252" cy="220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 advTm="886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261104" y="7760202"/>
            <a:ext cx="736091" cy="542544"/>
          </a:xfrm>
          <a:custGeom>
            <a:avLst/>
            <a:gdLst/>
            <a:ahLst/>
            <a:cxnLst/>
            <a:rect l="l" t="t" r="r" b="b"/>
            <a:pathLst>
              <a:path w="736091" h="542544">
                <a:moveTo>
                  <a:pt x="15239" y="498347"/>
                </a:moveTo>
                <a:lnTo>
                  <a:pt x="0" y="509015"/>
                </a:lnTo>
                <a:lnTo>
                  <a:pt x="15239" y="521207"/>
                </a:lnTo>
                <a:lnTo>
                  <a:pt x="42672" y="542543"/>
                </a:lnTo>
                <a:lnTo>
                  <a:pt x="736091" y="0"/>
                </a:lnTo>
                <a:lnTo>
                  <a:pt x="15239" y="498347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66031" y="6444990"/>
            <a:ext cx="931163" cy="2746251"/>
          </a:xfrm>
          <a:custGeom>
            <a:avLst/>
            <a:gdLst/>
            <a:ahLst/>
            <a:cxnLst/>
            <a:rect l="l" t="t" r="r" b="b"/>
            <a:pathLst>
              <a:path w="931163" h="2746251">
                <a:moveTo>
                  <a:pt x="210312" y="1836420"/>
                </a:moveTo>
                <a:lnTo>
                  <a:pt x="313944" y="1990344"/>
                </a:lnTo>
                <a:lnTo>
                  <a:pt x="280416" y="1894332"/>
                </a:lnTo>
                <a:lnTo>
                  <a:pt x="324612" y="1930908"/>
                </a:lnTo>
                <a:lnTo>
                  <a:pt x="931163" y="1315212"/>
                </a:lnTo>
                <a:lnTo>
                  <a:pt x="237744" y="1857756"/>
                </a:lnTo>
                <a:lnTo>
                  <a:pt x="210312" y="1836420"/>
                </a:lnTo>
                <a:close/>
              </a:path>
              <a:path w="931163" h="2746251">
                <a:moveTo>
                  <a:pt x="0" y="2069591"/>
                </a:moveTo>
                <a:lnTo>
                  <a:pt x="0" y="2735583"/>
                </a:lnTo>
                <a:lnTo>
                  <a:pt x="210312" y="2735583"/>
                </a:lnTo>
                <a:lnTo>
                  <a:pt x="210312" y="2106168"/>
                </a:lnTo>
                <a:lnTo>
                  <a:pt x="993648" y="2746251"/>
                </a:lnTo>
                <a:lnTo>
                  <a:pt x="1246632" y="2724915"/>
                </a:lnTo>
                <a:lnTo>
                  <a:pt x="1176528" y="2663952"/>
                </a:lnTo>
                <a:lnTo>
                  <a:pt x="1109472" y="2604516"/>
                </a:lnTo>
                <a:lnTo>
                  <a:pt x="1043939" y="2546604"/>
                </a:lnTo>
                <a:lnTo>
                  <a:pt x="979932" y="2490216"/>
                </a:lnTo>
                <a:lnTo>
                  <a:pt x="917448" y="2435352"/>
                </a:lnTo>
                <a:lnTo>
                  <a:pt x="856488" y="2382012"/>
                </a:lnTo>
                <a:lnTo>
                  <a:pt x="795528" y="2328672"/>
                </a:lnTo>
                <a:lnTo>
                  <a:pt x="737616" y="2279904"/>
                </a:lnTo>
                <a:lnTo>
                  <a:pt x="681228" y="2229612"/>
                </a:lnTo>
                <a:lnTo>
                  <a:pt x="624840" y="2182368"/>
                </a:lnTo>
                <a:lnTo>
                  <a:pt x="571500" y="2136647"/>
                </a:lnTo>
                <a:lnTo>
                  <a:pt x="519684" y="2092452"/>
                </a:lnTo>
                <a:lnTo>
                  <a:pt x="467868" y="2049780"/>
                </a:lnTo>
                <a:lnTo>
                  <a:pt x="419100" y="2008632"/>
                </a:lnTo>
                <a:lnTo>
                  <a:pt x="371856" y="1969008"/>
                </a:lnTo>
                <a:lnTo>
                  <a:pt x="358140" y="1958339"/>
                </a:lnTo>
                <a:lnTo>
                  <a:pt x="1214628" y="1315212"/>
                </a:lnTo>
                <a:lnTo>
                  <a:pt x="931163" y="1315212"/>
                </a:lnTo>
                <a:lnTo>
                  <a:pt x="324612" y="1930908"/>
                </a:lnTo>
                <a:lnTo>
                  <a:pt x="313944" y="1990344"/>
                </a:lnTo>
                <a:lnTo>
                  <a:pt x="210312" y="1836420"/>
                </a:lnTo>
                <a:lnTo>
                  <a:pt x="195072" y="1824227"/>
                </a:lnTo>
                <a:lnTo>
                  <a:pt x="210312" y="2016252"/>
                </a:lnTo>
                <a:lnTo>
                  <a:pt x="128016" y="2037588"/>
                </a:lnTo>
                <a:lnTo>
                  <a:pt x="0" y="2069591"/>
                </a:lnTo>
                <a:close/>
              </a:path>
              <a:path w="931163" h="2746251">
                <a:moveTo>
                  <a:pt x="210312" y="0"/>
                </a:moveTo>
                <a:lnTo>
                  <a:pt x="155448" y="1792224"/>
                </a:lnTo>
                <a:lnTo>
                  <a:pt x="195072" y="1824227"/>
                </a:lnTo>
                <a:lnTo>
                  <a:pt x="210312" y="1813559"/>
                </a:lnTo>
                <a:lnTo>
                  <a:pt x="210312" y="0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66031" y="6444990"/>
            <a:ext cx="21336" cy="1959864"/>
          </a:xfrm>
          <a:custGeom>
            <a:avLst/>
            <a:gdLst/>
            <a:ahLst/>
            <a:cxnLst/>
            <a:rect l="l" t="t" r="r" b="b"/>
            <a:pathLst>
              <a:path w="21336" h="1959864">
                <a:moveTo>
                  <a:pt x="0" y="1959864"/>
                </a:moveTo>
                <a:lnTo>
                  <a:pt x="21336" y="1952244"/>
                </a:lnTo>
                <a:lnTo>
                  <a:pt x="21336" y="1944624"/>
                </a:lnTo>
                <a:lnTo>
                  <a:pt x="16763" y="1874520"/>
                </a:lnTo>
                <a:lnTo>
                  <a:pt x="0" y="0"/>
                </a:lnTo>
                <a:lnTo>
                  <a:pt x="0" y="1959864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6448" y="8339322"/>
            <a:ext cx="44195" cy="96012"/>
          </a:xfrm>
          <a:custGeom>
            <a:avLst/>
            <a:gdLst/>
            <a:ahLst/>
            <a:cxnLst/>
            <a:rect l="l" t="t" r="r" b="b"/>
            <a:pathLst>
              <a:path w="44195" h="96011">
                <a:moveTo>
                  <a:pt x="0" y="0"/>
                </a:moveTo>
                <a:lnTo>
                  <a:pt x="33527" y="96012"/>
                </a:lnTo>
                <a:lnTo>
                  <a:pt x="44195" y="36576"/>
                </a:lnTo>
                <a:lnTo>
                  <a:pt x="0" y="0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1460" y="6444990"/>
            <a:ext cx="214883" cy="2071115"/>
          </a:xfrm>
          <a:custGeom>
            <a:avLst/>
            <a:gdLst/>
            <a:ahLst/>
            <a:cxnLst/>
            <a:rect l="l" t="t" r="r" b="b"/>
            <a:pathLst>
              <a:path w="214883" h="2071116">
                <a:moveTo>
                  <a:pt x="132587" y="2037588"/>
                </a:moveTo>
                <a:lnTo>
                  <a:pt x="214883" y="2016252"/>
                </a:lnTo>
                <a:lnTo>
                  <a:pt x="199643" y="1824227"/>
                </a:lnTo>
                <a:lnTo>
                  <a:pt x="160019" y="1792224"/>
                </a:lnTo>
                <a:lnTo>
                  <a:pt x="214883" y="0"/>
                </a:lnTo>
                <a:lnTo>
                  <a:pt x="4571" y="0"/>
                </a:lnTo>
                <a:lnTo>
                  <a:pt x="21335" y="1874520"/>
                </a:lnTo>
                <a:lnTo>
                  <a:pt x="25907" y="1944624"/>
                </a:lnTo>
                <a:lnTo>
                  <a:pt x="25907" y="1952244"/>
                </a:lnTo>
                <a:lnTo>
                  <a:pt x="4571" y="1959864"/>
                </a:lnTo>
                <a:lnTo>
                  <a:pt x="0" y="1962912"/>
                </a:lnTo>
                <a:lnTo>
                  <a:pt x="0" y="2071115"/>
                </a:lnTo>
                <a:lnTo>
                  <a:pt x="4571" y="2069591"/>
                </a:lnTo>
                <a:lnTo>
                  <a:pt x="132587" y="2037588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7316" y="6457182"/>
            <a:ext cx="1761744" cy="2743203"/>
          </a:xfrm>
          <a:custGeom>
            <a:avLst/>
            <a:gdLst/>
            <a:ahLst/>
            <a:cxnLst/>
            <a:rect l="l" t="t" r="r" b="b"/>
            <a:pathLst>
              <a:path w="1761744" h="2743203">
                <a:moveTo>
                  <a:pt x="213360" y="7620"/>
                </a:moveTo>
                <a:lnTo>
                  <a:pt x="0" y="7620"/>
                </a:lnTo>
                <a:lnTo>
                  <a:pt x="0" y="2743203"/>
                </a:lnTo>
                <a:lnTo>
                  <a:pt x="213360" y="2743203"/>
                </a:lnTo>
                <a:lnTo>
                  <a:pt x="214884" y="1400556"/>
                </a:lnTo>
                <a:lnTo>
                  <a:pt x="1514856" y="2740155"/>
                </a:lnTo>
                <a:lnTo>
                  <a:pt x="1760220" y="2740155"/>
                </a:lnTo>
                <a:lnTo>
                  <a:pt x="323088" y="1272540"/>
                </a:lnTo>
                <a:lnTo>
                  <a:pt x="1761744" y="0"/>
                </a:lnTo>
                <a:lnTo>
                  <a:pt x="1510284" y="0"/>
                </a:lnTo>
                <a:lnTo>
                  <a:pt x="213360" y="1138428"/>
                </a:lnTo>
                <a:lnTo>
                  <a:pt x="213360" y="7620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208" y="554730"/>
            <a:ext cx="6431279" cy="3954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413506" y="5019777"/>
            <a:ext cx="3504694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spc="-83" dirty="0" smtClean="0">
                <a:solidFill>
                  <a:srgbClr val="000099"/>
                </a:solidFill>
                <a:latin typeface="TTKB Dik Temel Abece" pitchFamily="2" charset="-94"/>
                <a:cs typeface="EGITIMHANE dik temel"/>
              </a:rPr>
              <a:t>k</a:t>
            </a:r>
            <a:r>
              <a:rPr sz="9600" spc="-83" dirty="0" smtClean="0">
                <a:latin typeface="TTKB Dik Temel Abece" pitchFamily="2" charset="-94"/>
                <a:cs typeface="EGITIMHANE dik temel"/>
              </a:rPr>
              <a:t>emer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683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994404" y="7033254"/>
            <a:ext cx="51815" cy="2667003"/>
          </a:xfrm>
          <a:custGeom>
            <a:avLst/>
            <a:gdLst/>
            <a:ahLst/>
            <a:cxnLst/>
            <a:rect l="l" t="t" r="r" b="b"/>
            <a:pathLst>
              <a:path w="51815" h="2667003">
                <a:moveTo>
                  <a:pt x="51815" y="0"/>
                </a:moveTo>
                <a:lnTo>
                  <a:pt x="0" y="2583183"/>
                </a:lnTo>
                <a:lnTo>
                  <a:pt x="7620" y="2604519"/>
                </a:lnTo>
                <a:lnTo>
                  <a:pt x="15239" y="2625855"/>
                </a:lnTo>
                <a:lnTo>
                  <a:pt x="24384" y="2647191"/>
                </a:lnTo>
                <a:lnTo>
                  <a:pt x="32003" y="2667003"/>
                </a:lnTo>
                <a:lnTo>
                  <a:pt x="51815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4112" y="7033254"/>
            <a:ext cx="102107" cy="2695959"/>
          </a:xfrm>
          <a:custGeom>
            <a:avLst/>
            <a:gdLst/>
            <a:ahLst/>
            <a:cxnLst/>
            <a:rect l="l" t="t" r="r" b="b"/>
            <a:pathLst>
              <a:path w="102107" h="2695959">
                <a:moveTo>
                  <a:pt x="0" y="2177799"/>
                </a:moveTo>
                <a:lnTo>
                  <a:pt x="0" y="2212851"/>
                </a:lnTo>
                <a:lnTo>
                  <a:pt x="3048" y="2278383"/>
                </a:lnTo>
                <a:lnTo>
                  <a:pt x="6095" y="2342391"/>
                </a:lnTo>
                <a:lnTo>
                  <a:pt x="12191" y="2400303"/>
                </a:lnTo>
                <a:lnTo>
                  <a:pt x="21336" y="2456691"/>
                </a:lnTo>
                <a:lnTo>
                  <a:pt x="25907" y="2484123"/>
                </a:lnTo>
                <a:lnTo>
                  <a:pt x="25907" y="2673099"/>
                </a:lnTo>
                <a:lnTo>
                  <a:pt x="27431" y="2683767"/>
                </a:lnTo>
                <a:lnTo>
                  <a:pt x="30479" y="2695959"/>
                </a:lnTo>
                <a:lnTo>
                  <a:pt x="30479" y="2510031"/>
                </a:lnTo>
                <a:lnTo>
                  <a:pt x="102107" y="0"/>
                </a:lnTo>
                <a:lnTo>
                  <a:pt x="0" y="0"/>
                </a:lnTo>
                <a:lnTo>
                  <a:pt x="0" y="217779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1700" y="7043922"/>
            <a:ext cx="1787652" cy="3051051"/>
          </a:xfrm>
          <a:custGeom>
            <a:avLst/>
            <a:gdLst/>
            <a:ahLst/>
            <a:cxnLst/>
            <a:rect l="l" t="t" r="r" b="b"/>
            <a:pathLst>
              <a:path w="1787652" h="3051051">
                <a:moveTo>
                  <a:pt x="243839" y="2816355"/>
                </a:moveTo>
                <a:lnTo>
                  <a:pt x="243839" y="0"/>
                </a:lnTo>
                <a:lnTo>
                  <a:pt x="0" y="0"/>
                </a:lnTo>
                <a:lnTo>
                  <a:pt x="0" y="3051051"/>
                </a:lnTo>
                <a:lnTo>
                  <a:pt x="1783079" y="3051051"/>
                </a:lnTo>
                <a:lnTo>
                  <a:pt x="1787652" y="2816355"/>
                </a:lnTo>
                <a:lnTo>
                  <a:pt x="243839" y="2816355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4591" y="7033254"/>
            <a:ext cx="516636" cy="3011427"/>
          </a:xfrm>
          <a:custGeom>
            <a:avLst/>
            <a:gdLst/>
            <a:ahLst/>
            <a:cxnLst/>
            <a:rect l="l" t="t" r="r" b="b"/>
            <a:pathLst>
              <a:path w="516636" h="3011427">
                <a:moveTo>
                  <a:pt x="0" y="2695959"/>
                </a:moveTo>
                <a:lnTo>
                  <a:pt x="3048" y="2708151"/>
                </a:lnTo>
                <a:lnTo>
                  <a:pt x="6096" y="2534415"/>
                </a:lnTo>
                <a:lnTo>
                  <a:pt x="13715" y="2558799"/>
                </a:lnTo>
                <a:lnTo>
                  <a:pt x="19812" y="2778255"/>
                </a:lnTo>
                <a:lnTo>
                  <a:pt x="28956" y="2804163"/>
                </a:lnTo>
                <a:lnTo>
                  <a:pt x="27432" y="2604519"/>
                </a:lnTo>
                <a:lnTo>
                  <a:pt x="19812" y="2583183"/>
                </a:lnTo>
                <a:lnTo>
                  <a:pt x="71627" y="0"/>
                </a:lnTo>
                <a:lnTo>
                  <a:pt x="0" y="2510031"/>
                </a:lnTo>
                <a:lnTo>
                  <a:pt x="0" y="2695959"/>
                </a:lnTo>
                <a:close/>
              </a:path>
              <a:path w="516636" h="3011427">
                <a:moveTo>
                  <a:pt x="51844" y="2663126"/>
                </a:moveTo>
                <a:lnTo>
                  <a:pt x="62484" y="2685291"/>
                </a:lnTo>
                <a:lnTo>
                  <a:pt x="71627" y="2703579"/>
                </a:lnTo>
                <a:lnTo>
                  <a:pt x="62484" y="2685291"/>
                </a:lnTo>
                <a:lnTo>
                  <a:pt x="51815" y="2667003"/>
                </a:lnTo>
                <a:lnTo>
                  <a:pt x="51844" y="2663126"/>
                </a:lnTo>
                <a:lnTo>
                  <a:pt x="44196" y="2647191"/>
                </a:lnTo>
                <a:lnTo>
                  <a:pt x="27432" y="2604519"/>
                </a:lnTo>
                <a:lnTo>
                  <a:pt x="28956" y="2804163"/>
                </a:lnTo>
                <a:lnTo>
                  <a:pt x="39624" y="2827023"/>
                </a:lnTo>
                <a:lnTo>
                  <a:pt x="50292" y="2849883"/>
                </a:lnTo>
                <a:lnTo>
                  <a:pt x="60960" y="2871219"/>
                </a:lnTo>
                <a:lnTo>
                  <a:pt x="74675" y="2891031"/>
                </a:lnTo>
                <a:lnTo>
                  <a:pt x="86868" y="2907795"/>
                </a:lnTo>
                <a:lnTo>
                  <a:pt x="102108" y="2924559"/>
                </a:lnTo>
                <a:lnTo>
                  <a:pt x="117348" y="2939799"/>
                </a:lnTo>
                <a:lnTo>
                  <a:pt x="132587" y="2953515"/>
                </a:lnTo>
                <a:lnTo>
                  <a:pt x="150875" y="2965707"/>
                </a:lnTo>
                <a:lnTo>
                  <a:pt x="167639" y="2976375"/>
                </a:lnTo>
                <a:lnTo>
                  <a:pt x="187451" y="2985519"/>
                </a:lnTo>
                <a:lnTo>
                  <a:pt x="207263" y="2994663"/>
                </a:lnTo>
                <a:lnTo>
                  <a:pt x="227075" y="3000759"/>
                </a:lnTo>
                <a:lnTo>
                  <a:pt x="248412" y="3005331"/>
                </a:lnTo>
                <a:lnTo>
                  <a:pt x="271272" y="3008379"/>
                </a:lnTo>
                <a:lnTo>
                  <a:pt x="294132" y="3011427"/>
                </a:lnTo>
                <a:lnTo>
                  <a:pt x="321563" y="3011427"/>
                </a:lnTo>
                <a:lnTo>
                  <a:pt x="345948" y="3009903"/>
                </a:lnTo>
                <a:lnTo>
                  <a:pt x="368808" y="3008379"/>
                </a:lnTo>
                <a:lnTo>
                  <a:pt x="393191" y="3003807"/>
                </a:lnTo>
                <a:lnTo>
                  <a:pt x="417575" y="2997711"/>
                </a:lnTo>
                <a:lnTo>
                  <a:pt x="441960" y="2988567"/>
                </a:lnTo>
                <a:lnTo>
                  <a:pt x="467868" y="2979423"/>
                </a:lnTo>
                <a:lnTo>
                  <a:pt x="492251" y="2967231"/>
                </a:lnTo>
                <a:lnTo>
                  <a:pt x="516636" y="2955039"/>
                </a:lnTo>
                <a:lnTo>
                  <a:pt x="475488" y="2697483"/>
                </a:lnTo>
                <a:lnTo>
                  <a:pt x="460248" y="2703579"/>
                </a:lnTo>
                <a:lnTo>
                  <a:pt x="443484" y="2709675"/>
                </a:lnTo>
                <a:lnTo>
                  <a:pt x="428244" y="2715771"/>
                </a:lnTo>
                <a:lnTo>
                  <a:pt x="414527" y="2721867"/>
                </a:lnTo>
                <a:lnTo>
                  <a:pt x="400812" y="2726439"/>
                </a:lnTo>
                <a:lnTo>
                  <a:pt x="376427" y="2734059"/>
                </a:lnTo>
                <a:lnTo>
                  <a:pt x="355091" y="2738631"/>
                </a:lnTo>
                <a:lnTo>
                  <a:pt x="338327" y="2741679"/>
                </a:lnTo>
                <a:lnTo>
                  <a:pt x="326136" y="2741679"/>
                </a:lnTo>
                <a:lnTo>
                  <a:pt x="304800" y="2737107"/>
                </a:lnTo>
                <a:lnTo>
                  <a:pt x="284988" y="2727963"/>
                </a:lnTo>
                <a:lnTo>
                  <a:pt x="269748" y="2711199"/>
                </a:lnTo>
                <a:lnTo>
                  <a:pt x="254508" y="2688339"/>
                </a:lnTo>
                <a:lnTo>
                  <a:pt x="246887" y="2674623"/>
                </a:lnTo>
                <a:lnTo>
                  <a:pt x="242315" y="2659383"/>
                </a:lnTo>
                <a:lnTo>
                  <a:pt x="236220" y="2644143"/>
                </a:lnTo>
                <a:lnTo>
                  <a:pt x="231648" y="2625855"/>
                </a:lnTo>
                <a:lnTo>
                  <a:pt x="227075" y="2606043"/>
                </a:lnTo>
                <a:lnTo>
                  <a:pt x="224027" y="2589279"/>
                </a:lnTo>
                <a:lnTo>
                  <a:pt x="222503" y="2570991"/>
                </a:lnTo>
                <a:lnTo>
                  <a:pt x="219456" y="2548131"/>
                </a:lnTo>
                <a:lnTo>
                  <a:pt x="217932" y="2525271"/>
                </a:lnTo>
                <a:lnTo>
                  <a:pt x="216408" y="2497839"/>
                </a:lnTo>
                <a:lnTo>
                  <a:pt x="214884" y="2484123"/>
                </a:lnTo>
                <a:lnTo>
                  <a:pt x="214884" y="2468883"/>
                </a:lnTo>
                <a:lnTo>
                  <a:pt x="213360" y="2453643"/>
                </a:lnTo>
                <a:lnTo>
                  <a:pt x="213360" y="2420115"/>
                </a:lnTo>
                <a:lnTo>
                  <a:pt x="211836" y="2403351"/>
                </a:lnTo>
                <a:lnTo>
                  <a:pt x="211836" y="0"/>
                </a:lnTo>
                <a:lnTo>
                  <a:pt x="71627" y="0"/>
                </a:lnTo>
                <a:lnTo>
                  <a:pt x="51844" y="2663126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7640" y="9567669"/>
            <a:ext cx="16763" cy="243840"/>
          </a:xfrm>
          <a:custGeom>
            <a:avLst/>
            <a:gdLst/>
            <a:ahLst/>
            <a:cxnLst/>
            <a:rect l="l" t="t" r="r" b="b"/>
            <a:pathLst>
              <a:path w="16763" h="243840">
                <a:moveTo>
                  <a:pt x="0" y="173736"/>
                </a:moveTo>
                <a:lnTo>
                  <a:pt x="1524" y="188976"/>
                </a:lnTo>
                <a:lnTo>
                  <a:pt x="9144" y="217932"/>
                </a:lnTo>
                <a:lnTo>
                  <a:pt x="16763" y="243840"/>
                </a:lnTo>
                <a:lnTo>
                  <a:pt x="10667" y="24384"/>
                </a:lnTo>
                <a:lnTo>
                  <a:pt x="3048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3816" y="713226"/>
            <a:ext cx="5980176" cy="430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171700" y="5384013"/>
            <a:ext cx="3060700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spc="-91" dirty="0" smtClean="0">
                <a:solidFill>
                  <a:srgbClr val="FFC000"/>
                </a:solidFill>
                <a:latin typeface="TTKB Dik Temel Abece" pitchFamily="2" charset="-94"/>
                <a:cs typeface="EGITIMHANE dik temel"/>
              </a:rPr>
              <a:t>l</a:t>
            </a:r>
            <a:r>
              <a:rPr sz="9600" spc="-91" dirty="0" smtClean="0">
                <a:latin typeface="TTKB Dik Temel Abece" pitchFamily="2" charset="-94"/>
                <a:cs typeface="EGITIMHANE dik temel"/>
              </a:rPr>
              <a:t>imon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809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39952" y="6952482"/>
            <a:ext cx="2872740" cy="2846835"/>
          </a:xfrm>
          <a:custGeom>
            <a:avLst/>
            <a:gdLst/>
            <a:ahLst/>
            <a:cxnLst/>
            <a:rect l="l" t="t" r="r" b="b"/>
            <a:pathLst>
              <a:path w="2872740" h="2846835">
                <a:moveTo>
                  <a:pt x="219456" y="2846835"/>
                </a:moveTo>
                <a:lnTo>
                  <a:pt x="219456" y="405384"/>
                </a:lnTo>
                <a:lnTo>
                  <a:pt x="1335024" y="2846835"/>
                </a:lnTo>
                <a:lnTo>
                  <a:pt x="1530095" y="2846835"/>
                </a:lnTo>
                <a:lnTo>
                  <a:pt x="2651760" y="408432"/>
                </a:lnTo>
                <a:lnTo>
                  <a:pt x="2651760" y="2846835"/>
                </a:lnTo>
                <a:lnTo>
                  <a:pt x="2872740" y="2846835"/>
                </a:lnTo>
                <a:lnTo>
                  <a:pt x="2872740" y="0"/>
                </a:lnTo>
                <a:lnTo>
                  <a:pt x="2657855" y="0"/>
                </a:lnTo>
                <a:lnTo>
                  <a:pt x="1435608" y="2595375"/>
                </a:lnTo>
                <a:lnTo>
                  <a:pt x="214884" y="13716"/>
                </a:lnTo>
                <a:lnTo>
                  <a:pt x="0" y="13716"/>
                </a:lnTo>
                <a:lnTo>
                  <a:pt x="0" y="2846835"/>
                </a:lnTo>
                <a:lnTo>
                  <a:pt x="219456" y="2846835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4048" y="8217402"/>
            <a:ext cx="2189988" cy="1581915"/>
          </a:xfrm>
          <a:custGeom>
            <a:avLst/>
            <a:gdLst/>
            <a:ahLst/>
            <a:cxnLst/>
            <a:rect l="l" t="t" r="r" b="b"/>
            <a:pathLst>
              <a:path w="2189988" h="1581915">
                <a:moveTo>
                  <a:pt x="0" y="35051"/>
                </a:moveTo>
                <a:lnTo>
                  <a:pt x="0" y="1581915"/>
                </a:lnTo>
                <a:lnTo>
                  <a:pt x="216407" y="1581915"/>
                </a:lnTo>
                <a:lnTo>
                  <a:pt x="216407" y="688847"/>
                </a:lnTo>
                <a:lnTo>
                  <a:pt x="217931" y="669035"/>
                </a:lnTo>
                <a:lnTo>
                  <a:pt x="219455" y="612647"/>
                </a:lnTo>
                <a:lnTo>
                  <a:pt x="225551" y="560831"/>
                </a:lnTo>
                <a:lnTo>
                  <a:pt x="234695" y="513587"/>
                </a:lnTo>
                <a:lnTo>
                  <a:pt x="245363" y="472439"/>
                </a:lnTo>
                <a:lnTo>
                  <a:pt x="259079" y="434339"/>
                </a:lnTo>
                <a:lnTo>
                  <a:pt x="283463" y="391667"/>
                </a:lnTo>
                <a:lnTo>
                  <a:pt x="307847" y="358139"/>
                </a:lnTo>
                <a:lnTo>
                  <a:pt x="335279" y="329183"/>
                </a:lnTo>
                <a:lnTo>
                  <a:pt x="406907" y="269747"/>
                </a:lnTo>
                <a:lnTo>
                  <a:pt x="455675" y="243839"/>
                </a:lnTo>
                <a:lnTo>
                  <a:pt x="505967" y="227075"/>
                </a:lnTo>
                <a:lnTo>
                  <a:pt x="560831" y="217931"/>
                </a:lnTo>
                <a:lnTo>
                  <a:pt x="598931" y="216407"/>
                </a:lnTo>
                <a:lnTo>
                  <a:pt x="620267" y="216407"/>
                </a:lnTo>
                <a:lnTo>
                  <a:pt x="659891" y="217931"/>
                </a:lnTo>
                <a:lnTo>
                  <a:pt x="714755" y="228599"/>
                </a:lnTo>
                <a:lnTo>
                  <a:pt x="766571" y="245363"/>
                </a:lnTo>
                <a:lnTo>
                  <a:pt x="813815" y="271271"/>
                </a:lnTo>
                <a:lnTo>
                  <a:pt x="858012" y="303275"/>
                </a:lnTo>
                <a:lnTo>
                  <a:pt x="896112" y="342899"/>
                </a:lnTo>
                <a:lnTo>
                  <a:pt x="920495" y="373379"/>
                </a:lnTo>
                <a:lnTo>
                  <a:pt x="944879" y="414527"/>
                </a:lnTo>
                <a:lnTo>
                  <a:pt x="958595" y="452627"/>
                </a:lnTo>
                <a:lnTo>
                  <a:pt x="969263" y="495299"/>
                </a:lnTo>
                <a:lnTo>
                  <a:pt x="978407" y="545591"/>
                </a:lnTo>
                <a:lnTo>
                  <a:pt x="984503" y="601979"/>
                </a:lnTo>
                <a:lnTo>
                  <a:pt x="986027" y="641603"/>
                </a:lnTo>
                <a:lnTo>
                  <a:pt x="987551" y="685799"/>
                </a:lnTo>
                <a:lnTo>
                  <a:pt x="987551" y="1578867"/>
                </a:lnTo>
                <a:lnTo>
                  <a:pt x="1203959" y="1578867"/>
                </a:lnTo>
                <a:lnTo>
                  <a:pt x="1203959" y="699515"/>
                </a:lnTo>
                <a:lnTo>
                  <a:pt x="1202435" y="679703"/>
                </a:lnTo>
                <a:lnTo>
                  <a:pt x="1200912" y="659891"/>
                </a:lnTo>
                <a:lnTo>
                  <a:pt x="1200912" y="554735"/>
                </a:lnTo>
                <a:lnTo>
                  <a:pt x="1202435" y="539495"/>
                </a:lnTo>
                <a:lnTo>
                  <a:pt x="1205483" y="524255"/>
                </a:lnTo>
                <a:lnTo>
                  <a:pt x="1207007" y="510539"/>
                </a:lnTo>
                <a:lnTo>
                  <a:pt x="1208531" y="496823"/>
                </a:lnTo>
                <a:lnTo>
                  <a:pt x="1211579" y="483107"/>
                </a:lnTo>
                <a:lnTo>
                  <a:pt x="1214627" y="470915"/>
                </a:lnTo>
                <a:lnTo>
                  <a:pt x="1217676" y="458723"/>
                </a:lnTo>
                <a:lnTo>
                  <a:pt x="1225295" y="437387"/>
                </a:lnTo>
                <a:lnTo>
                  <a:pt x="1234439" y="417575"/>
                </a:lnTo>
                <a:lnTo>
                  <a:pt x="1242059" y="405383"/>
                </a:lnTo>
                <a:lnTo>
                  <a:pt x="1254252" y="385571"/>
                </a:lnTo>
                <a:lnTo>
                  <a:pt x="1269491" y="367283"/>
                </a:lnTo>
                <a:lnTo>
                  <a:pt x="1278635" y="358139"/>
                </a:lnTo>
                <a:lnTo>
                  <a:pt x="1286255" y="348995"/>
                </a:lnTo>
                <a:lnTo>
                  <a:pt x="1296923" y="339851"/>
                </a:lnTo>
                <a:lnTo>
                  <a:pt x="1306067" y="330707"/>
                </a:lnTo>
                <a:lnTo>
                  <a:pt x="1315212" y="321563"/>
                </a:lnTo>
                <a:lnTo>
                  <a:pt x="1325879" y="312419"/>
                </a:lnTo>
                <a:lnTo>
                  <a:pt x="1336547" y="304799"/>
                </a:lnTo>
                <a:lnTo>
                  <a:pt x="1348739" y="295655"/>
                </a:lnTo>
                <a:lnTo>
                  <a:pt x="1386839" y="268223"/>
                </a:lnTo>
                <a:lnTo>
                  <a:pt x="1423415" y="246887"/>
                </a:lnTo>
                <a:lnTo>
                  <a:pt x="1459991" y="230123"/>
                </a:lnTo>
                <a:lnTo>
                  <a:pt x="1505712" y="214883"/>
                </a:lnTo>
                <a:lnTo>
                  <a:pt x="1551431" y="205739"/>
                </a:lnTo>
                <a:lnTo>
                  <a:pt x="1594103" y="205739"/>
                </a:lnTo>
                <a:lnTo>
                  <a:pt x="1647443" y="211835"/>
                </a:lnTo>
                <a:lnTo>
                  <a:pt x="1697735" y="225551"/>
                </a:lnTo>
                <a:lnTo>
                  <a:pt x="1746503" y="248411"/>
                </a:lnTo>
                <a:lnTo>
                  <a:pt x="1792223" y="277367"/>
                </a:lnTo>
                <a:lnTo>
                  <a:pt x="1834895" y="313943"/>
                </a:lnTo>
                <a:lnTo>
                  <a:pt x="1862327" y="342899"/>
                </a:lnTo>
                <a:lnTo>
                  <a:pt x="1888235" y="373379"/>
                </a:lnTo>
                <a:lnTo>
                  <a:pt x="1911095" y="413003"/>
                </a:lnTo>
                <a:lnTo>
                  <a:pt x="1927859" y="455675"/>
                </a:lnTo>
                <a:lnTo>
                  <a:pt x="1940052" y="493775"/>
                </a:lnTo>
                <a:lnTo>
                  <a:pt x="1950719" y="537971"/>
                </a:lnTo>
                <a:lnTo>
                  <a:pt x="1959864" y="586739"/>
                </a:lnTo>
                <a:lnTo>
                  <a:pt x="1965959" y="633983"/>
                </a:lnTo>
                <a:lnTo>
                  <a:pt x="1970531" y="675131"/>
                </a:lnTo>
                <a:lnTo>
                  <a:pt x="1970531" y="1578867"/>
                </a:lnTo>
                <a:lnTo>
                  <a:pt x="2189988" y="1578867"/>
                </a:lnTo>
                <a:lnTo>
                  <a:pt x="2186940" y="659891"/>
                </a:lnTo>
                <a:lnTo>
                  <a:pt x="2186940" y="620267"/>
                </a:lnTo>
                <a:lnTo>
                  <a:pt x="2185416" y="579119"/>
                </a:lnTo>
                <a:lnTo>
                  <a:pt x="2182367" y="542543"/>
                </a:lnTo>
                <a:lnTo>
                  <a:pt x="2173223" y="496823"/>
                </a:lnTo>
                <a:lnTo>
                  <a:pt x="2164079" y="458723"/>
                </a:lnTo>
                <a:lnTo>
                  <a:pt x="2151888" y="419099"/>
                </a:lnTo>
                <a:lnTo>
                  <a:pt x="2138171" y="380999"/>
                </a:lnTo>
                <a:lnTo>
                  <a:pt x="2121407" y="345947"/>
                </a:lnTo>
                <a:lnTo>
                  <a:pt x="2104643" y="312419"/>
                </a:lnTo>
                <a:lnTo>
                  <a:pt x="2078735" y="271271"/>
                </a:lnTo>
                <a:lnTo>
                  <a:pt x="2046731" y="228599"/>
                </a:lnTo>
                <a:lnTo>
                  <a:pt x="2004059" y="182879"/>
                </a:lnTo>
                <a:lnTo>
                  <a:pt x="1961388" y="141731"/>
                </a:lnTo>
                <a:lnTo>
                  <a:pt x="1915667" y="106679"/>
                </a:lnTo>
                <a:lnTo>
                  <a:pt x="1866900" y="76199"/>
                </a:lnTo>
                <a:lnTo>
                  <a:pt x="1816607" y="51815"/>
                </a:lnTo>
                <a:lnTo>
                  <a:pt x="1763267" y="30479"/>
                </a:lnTo>
                <a:lnTo>
                  <a:pt x="1708403" y="15239"/>
                </a:lnTo>
                <a:lnTo>
                  <a:pt x="1650491" y="6095"/>
                </a:lnTo>
                <a:lnTo>
                  <a:pt x="1589531" y="0"/>
                </a:lnTo>
                <a:lnTo>
                  <a:pt x="1542288" y="0"/>
                </a:lnTo>
                <a:lnTo>
                  <a:pt x="1495043" y="4571"/>
                </a:lnTo>
                <a:lnTo>
                  <a:pt x="1447800" y="15239"/>
                </a:lnTo>
                <a:lnTo>
                  <a:pt x="1399031" y="30479"/>
                </a:lnTo>
                <a:lnTo>
                  <a:pt x="1350264" y="50291"/>
                </a:lnTo>
                <a:lnTo>
                  <a:pt x="1315212" y="67055"/>
                </a:lnTo>
                <a:lnTo>
                  <a:pt x="1281683" y="85343"/>
                </a:lnTo>
                <a:lnTo>
                  <a:pt x="1246631" y="106679"/>
                </a:lnTo>
                <a:lnTo>
                  <a:pt x="1216152" y="131063"/>
                </a:lnTo>
                <a:lnTo>
                  <a:pt x="1188719" y="156971"/>
                </a:lnTo>
                <a:lnTo>
                  <a:pt x="1155191" y="190499"/>
                </a:lnTo>
                <a:lnTo>
                  <a:pt x="1129283" y="219455"/>
                </a:lnTo>
                <a:lnTo>
                  <a:pt x="1104900" y="251459"/>
                </a:lnTo>
                <a:lnTo>
                  <a:pt x="1094231" y="271271"/>
                </a:lnTo>
                <a:lnTo>
                  <a:pt x="1094231" y="268223"/>
                </a:lnTo>
                <a:lnTo>
                  <a:pt x="1078991" y="236219"/>
                </a:lnTo>
                <a:lnTo>
                  <a:pt x="1060703" y="205739"/>
                </a:lnTo>
                <a:lnTo>
                  <a:pt x="1034795" y="175259"/>
                </a:lnTo>
                <a:lnTo>
                  <a:pt x="1005839" y="149351"/>
                </a:lnTo>
                <a:lnTo>
                  <a:pt x="970788" y="121919"/>
                </a:lnTo>
                <a:lnTo>
                  <a:pt x="937259" y="99059"/>
                </a:lnTo>
                <a:lnTo>
                  <a:pt x="903731" y="80771"/>
                </a:lnTo>
                <a:lnTo>
                  <a:pt x="867155" y="62483"/>
                </a:lnTo>
                <a:lnTo>
                  <a:pt x="830579" y="47243"/>
                </a:lnTo>
                <a:lnTo>
                  <a:pt x="794003" y="35051"/>
                </a:lnTo>
                <a:lnTo>
                  <a:pt x="755903" y="24383"/>
                </a:lnTo>
                <a:lnTo>
                  <a:pt x="714755" y="15239"/>
                </a:lnTo>
                <a:lnTo>
                  <a:pt x="675131" y="9143"/>
                </a:lnTo>
                <a:lnTo>
                  <a:pt x="633983" y="6095"/>
                </a:lnTo>
                <a:lnTo>
                  <a:pt x="591312" y="4571"/>
                </a:lnTo>
                <a:lnTo>
                  <a:pt x="562355" y="6095"/>
                </a:lnTo>
                <a:lnTo>
                  <a:pt x="507491" y="10667"/>
                </a:lnTo>
                <a:lnTo>
                  <a:pt x="457200" y="19811"/>
                </a:lnTo>
                <a:lnTo>
                  <a:pt x="409955" y="32003"/>
                </a:lnTo>
                <a:lnTo>
                  <a:pt x="368807" y="50291"/>
                </a:lnTo>
                <a:lnTo>
                  <a:pt x="332231" y="71627"/>
                </a:lnTo>
                <a:lnTo>
                  <a:pt x="298703" y="99059"/>
                </a:lnTo>
                <a:lnTo>
                  <a:pt x="269747" y="129539"/>
                </a:lnTo>
                <a:lnTo>
                  <a:pt x="245363" y="164591"/>
                </a:lnTo>
                <a:lnTo>
                  <a:pt x="225551" y="205739"/>
                </a:lnTo>
                <a:lnTo>
                  <a:pt x="216407" y="227075"/>
                </a:lnTo>
                <a:lnTo>
                  <a:pt x="216407" y="35051"/>
                </a:lnTo>
                <a:lnTo>
                  <a:pt x="0" y="35051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2856" y="585210"/>
            <a:ext cx="6196584" cy="4181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785362" y="5294097"/>
            <a:ext cx="2980438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dirty="0" smtClean="0">
                <a:solidFill>
                  <a:srgbClr val="FFC000"/>
                </a:solidFill>
                <a:latin typeface="TTKB Dik Temel Abece" pitchFamily="2" charset="-94"/>
                <a:cs typeface="EGITIMHANE dik temel"/>
              </a:rPr>
              <a:t>m</a:t>
            </a:r>
            <a:r>
              <a:rPr sz="9600" dirty="0" smtClean="0">
                <a:latin typeface="TTKB Dik Temel Abece" pitchFamily="2" charset="-94"/>
                <a:cs typeface="EGITIMHANE dik temel"/>
              </a:rPr>
              <a:t>ısır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1157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765548" y="8400282"/>
            <a:ext cx="1368552" cy="1589535"/>
          </a:xfrm>
          <a:custGeom>
            <a:avLst/>
            <a:gdLst/>
            <a:ahLst/>
            <a:cxnLst/>
            <a:rect l="l" t="t" r="r" b="b"/>
            <a:pathLst>
              <a:path w="1368552" h="1589535">
                <a:moveTo>
                  <a:pt x="266700" y="147828"/>
                </a:moveTo>
                <a:lnTo>
                  <a:pt x="239267" y="185928"/>
                </a:lnTo>
                <a:lnTo>
                  <a:pt x="217931" y="227076"/>
                </a:lnTo>
                <a:lnTo>
                  <a:pt x="217931" y="32004"/>
                </a:lnTo>
                <a:lnTo>
                  <a:pt x="0" y="32004"/>
                </a:lnTo>
                <a:lnTo>
                  <a:pt x="0" y="1589535"/>
                </a:lnTo>
                <a:lnTo>
                  <a:pt x="217931" y="1589535"/>
                </a:lnTo>
                <a:lnTo>
                  <a:pt x="217931" y="669036"/>
                </a:lnTo>
                <a:lnTo>
                  <a:pt x="220979" y="612648"/>
                </a:lnTo>
                <a:lnTo>
                  <a:pt x="227075" y="560832"/>
                </a:lnTo>
                <a:lnTo>
                  <a:pt x="237743" y="512064"/>
                </a:lnTo>
                <a:lnTo>
                  <a:pt x="251459" y="469392"/>
                </a:lnTo>
                <a:lnTo>
                  <a:pt x="269747" y="428244"/>
                </a:lnTo>
                <a:lnTo>
                  <a:pt x="291083" y="391668"/>
                </a:lnTo>
                <a:lnTo>
                  <a:pt x="326135" y="347472"/>
                </a:lnTo>
                <a:lnTo>
                  <a:pt x="355091" y="320040"/>
                </a:lnTo>
                <a:lnTo>
                  <a:pt x="387095" y="294132"/>
                </a:lnTo>
                <a:lnTo>
                  <a:pt x="420623" y="272796"/>
                </a:lnTo>
                <a:lnTo>
                  <a:pt x="457200" y="254508"/>
                </a:lnTo>
                <a:lnTo>
                  <a:pt x="496823" y="239268"/>
                </a:lnTo>
                <a:lnTo>
                  <a:pt x="537971" y="227076"/>
                </a:lnTo>
                <a:lnTo>
                  <a:pt x="582167" y="219456"/>
                </a:lnTo>
                <a:lnTo>
                  <a:pt x="627888" y="213360"/>
                </a:lnTo>
                <a:lnTo>
                  <a:pt x="699515" y="213360"/>
                </a:lnTo>
                <a:lnTo>
                  <a:pt x="745235" y="216408"/>
                </a:lnTo>
                <a:lnTo>
                  <a:pt x="787907" y="222504"/>
                </a:lnTo>
                <a:lnTo>
                  <a:pt x="829055" y="233172"/>
                </a:lnTo>
                <a:lnTo>
                  <a:pt x="868679" y="245364"/>
                </a:lnTo>
                <a:lnTo>
                  <a:pt x="905255" y="262128"/>
                </a:lnTo>
                <a:lnTo>
                  <a:pt x="940307" y="280416"/>
                </a:lnTo>
                <a:lnTo>
                  <a:pt x="973835" y="303276"/>
                </a:lnTo>
                <a:lnTo>
                  <a:pt x="1005839" y="329184"/>
                </a:lnTo>
                <a:lnTo>
                  <a:pt x="1034795" y="358140"/>
                </a:lnTo>
                <a:lnTo>
                  <a:pt x="1066800" y="399288"/>
                </a:lnTo>
                <a:lnTo>
                  <a:pt x="1092707" y="438912"/>
                </a:lnTo>
                <a:lnTo>
                  <a:pt x="1114043" y="481584"/>
                </a:lnTo>
                <a:lnTo>
                  <a:pt x="1129283" y="527304"/>
                </a:lnTo>
                <a:lnTo>
                  <a:pt x="1141476" y="576072"/>
                </a:lnTo>
                <a:lnTo>
                  <a:pt x="1147571" y="629412"/>
                </a:lnTo>
                <a:lnTo>
                  <a:pt x="1150619" y="685800"/>
                </a:lnTo>
                <a:lnTo>
                  <a:pt x="1150619" y="1586487"/>
                </a:lnTo>
                <a:lnTo>
                  <a:pt x="1368552" y="1586487"/>
                </a:lnTo>
                <a:lnTo>
                  <a:pt x="1368552" y="667512"/>
                </a:lnTo>
                <a:lnTo>
                  <a:pt x="1363979" y="615696"/>
                </a:lnTo>
                <a:lnTo>
                  <a:pt x="1359407" y="565404"/>
                </a:lnTo>
                <a:lnTo>
                  <a:pt x="1350264" y="516636"/>
                </a:lnTo>
                <a:lnTo>
                  <a:pt x="1338071" y="469392"/>
                </a:lnTo>
                <a:lnTo>
                  <a:pt x="1324355" y="425196"/>
                </a:lnTo>
                <a:lnTo>
                  <a:pt x="1306067" y="381000"/>
                </a:lnTo>
                <a:lnTo>
                  <a:pt x="1286255" y="341376"/>
                </a:lnTo>
                <a:lnTo>
                  <a:pt x="1261871" y="301752"/>
                </a:lnTo>
                <a:lnTo>
                  <a:pt x="1235964" y="263652"/>
                </a:lnTo>
                <a:lnTo>
                  <a:pt x="1200911" y="220980"/>
                </a:lnTo>
                <a:lnTo>
                  <a:pt x="1156715" y="175260"/>
                </a:lnTo>
                <a:lnTo>
                  <a:pt x="1109471" y="134112"/>
                </a:lnTo>
                <a:lnTo>
                  <a:pt x="1059179" y="99060"/>
                </a:lnTo>
                <a:lnTo>
                  <a:pt x="1005839" y="70104"/>
                </a:lnTo>
                <a:lnTo>
                  <a:pt x="950976" y="45720"/>
                </a:lnTo>
                <a:lnTo>
                  <a:pt x="891539" y="25908"/>
                </a:lnTo>
                <a:lnTo>
                  <a:pt x="830579" y="12192"/>
                </a:lnTo>
                <a:lnTo>
                  <a:pt x="766571" y="3048"/>
                </a:lnTo>
                <a:lnTo>
                  <a:pt x="699515" y="0"/>
                </a:lnTo>
                <a:lnTo>
                  <a:pt x="664463" y="0"/>
                </a:lnTo>
                <a:lnTo>
                  <a:pt x="597407" y="4572"/>
                </a:lnTo>
                <a:lnTo>
                  <a:pt x="534923" y="12192"/>
                </a:lnTo>
                <a:lnTo>
                  <a:pt x="478535" y="24384"/>
                </a:lnTo>
                <a:lnTo>
                  <a:pt x="425195" y="41148"/>
                </a:lnTo>
                <a:lnTo>
                  <a:pt x="377951" y="60960"/>
                </a:lnTo>
                <a:lnTo>
                  <a:pt x="335279" y="86868"/>
                </a:lnTo>
                <a:lnTo>
                  <a:pt x="298703" y="114300"/>
                </a:lnTo>
                <a:lnTo>
                  <a:pt x="266700" y="147828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3891" y="7135362"/>
            <a:ext cx="2311908" cy="2837691"/>
          </a:xfrm>
          <a:custGeom>
            <a:avLst/>
            <a:gdLst/>
            <a:ahLst/>
            <a:cxnLst/>
            <a:rect l="l" t="t" r="r" b="b"/>
            <a:pathLst>
              <a:path w="2311908" h="2837691">
                <a:moveTo>
                  <a:pt x="0" y="4571"/>
                </a:moveTo>
                <a:lnTo>
                  <a:pt x="0" y="2837691"/>
                </a:lnTo>
                <a:lnTo>
                  <a:pt x="220980" y="2837691"/>
                </a:lnTo>
                <a:lnTo>
                  <a:pt x="220980" y="345947"/>
                </a:lnTo>
                <a:lnTo>
                  <a:pt x="2130552" y="2833119"/>
                </a:lnTo>
                <a:lnTo>
                  <a:pt x="2311908" y="2837691"/>
                </a:lnTo>
                <a:lnTo>
                  <a:pt x="2308860" y="0"/>
                </a:lnTo>
                <a:lnTo>
                  <a:pt x="2087880" y="4571"/>
                </a:lnTo>
                <a:lnTo>
                  <a:pt x="2087880" y="2482599"/>
                </a:lnTo>
                <a:lnTo>
                  <a:pt x="192024" y="19812"/>
                </a:lnTo>
                <a:lnTo>
                  <a:pt x="44196" y="4571"/>
                </a:lnTo>
                <a:lnTo>
                  <a:pt x="0" y="4571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9328" y="713226"/>
            <a:ext cx="5974080" cy="427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780790" y="5394681"/>
            <a:ext cx="1984758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spc="-73" dirty="0" smtClean="0">
                <a:solidFill>
                  <a:srgbClr val="CC0065"/>
                </a:solidFill>
                <a:latin typeface="TTKB Dik Temel Abece" pitchFamily="2" charset="-94"/>
                <a:cs typeface="EGITIMHANE dik temel"/>
              </a:rPr>
              <a:t>n</a:t>
            </a:r>
            <a:r>
              <a:rPr sz="9600" spc="-73" dirty="0" smtClean="0">
                <a:latin typeface="TTKB Dik Temel Abece" pitchFamily="2" charset="-94"/>
                <a:cs typeface="EGITIMHANE dik temel"/>
              </a:rPr>
              <a:t>ar</a:t>
            </a:r>
            <a:endParaRPr sz="72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1247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997195" y="8642598"/>
            <a:ext cx="22860" cy="556263"/>
          </a:xfrm>
          <a:custGeom>
            <a:avLst/>
            <a:gdLst/>
            <a:ahLst/>
            <a:cxnLst/>
            <a:rect l="l" t="t" r="r" b="b"/>
            <a:pathLst>
              <a:path w="22860" h="556263">
                <a:moveTo>
                  <a:pt x="6096" y="70104"/>
                </a:moveTo>
                <a:lnTo>
                  <a:pt x="3048" y="47244"/>
                </a:lnTo>
                <a:lnTo>
                  <a:pt x="1524" y="24384"/>
                </a:lnTo>
                <a:lnTo>
                  <a:pt x="1524" y="0"/>
                </a:lnTo>
                <a:lnTo>
                  <a:pt x="0" y="533403"/>
                </a:lnTo>
                <a:lnTo>
                  <a:pt x="21336" y="556263"/>
                </a:lnTo>
                <a:lnTo>
                  <a:pt x="22860" y="160020"/>
                </a:lnTo>
                <a:lnTo>
                  <a:pt x="16764" y="138684"/>
                </a:lnTo>
                <a:lnTo>
                  <a:pt x="12192" y="115824"/>
                </a:lnTo>
                <a:lnTo>
                  <a:pt x="9144" y="92964"/>
                </a:lnTo>
                <a:lnTo>
                  <a:pt x="6096" y="70104"/>
                </a:lnTo>
                <a:close/>
              </a:path>
            </a:pathLst>
          </a:custGeom>
          <a:solidFill>
            <a:srgbClr val="FD00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9932" y="7859262"/>
            <a:ext cx="1569720" cy="1569723"/>
          </a:xfrm>
          <a:custGeom>
            <a:avLst/>
            <a:gdLst/>
            <a:ahLst/>
            <a:cxnLst/>
            <a:rect l="l" t="t" r="r" b="b"/>
            <a:pathLst>
              <a:path w="1569720" h="1569723">
                <a:moveTo>
                  <a:pt x="275844" y="1383795"/>
                </a:moveTo>
                <a:lnTo>
                  <a:pt x="324612" y="1421895"/>
                </a:lnTo>
                <a:lnTo>
                  <a:pt x="376428" y="1456947"/>
                </a:lnTo>
                <a:lnTo>
                  <a:pt x="428244" y="1485903"/>
                </a:lnTo>
                <a:lnTo>
                  <a:pt x="483108" y="1511811"/>
                </a:lnTo>
                <a:lnTo>
                  <a:pt x="539496" y="1531623"/>
                </a:lnTo>
                <a:lnTo>
                  <a:pt x="597408" y="1548387"/>
                </a:lnTo>
                <a:lnTo>
                  <a:pt x="658368" y="1559055"/>
                </a:lnTo>
                <a:lnTo>
                  <a:pt x="720851" y="1566675"/>
                </a:lnTo>
                <a:lnTo>
                  <a:pt x="784860" y="1569723"/>
                </a:lnTo>
                <a:lnTo>
                  <a:pt x="816863" y="1568199"/>
                </a:lnTo>
                <a:lnTo>
                  <a:pt x="880872" y="1563627"/>
                </a:lnTo>
                <a:lnTo>
                  <a:pt x="941832" y="1554483"/>
                </a:lnTo>
                <a:lnTo>
                  <a:pt x="1001268" y="1540767"/>
                </a:lnTo>
                <a:lnTo>
                  <a:pt x="1057656" y="1522479"/>
                </a:lnTo>
                <a:lnTo>
                  <a:pt x="1114044" y="1499619"/>
                </a:lnTo>
                <a:lnTo>
                  <a:pt x="1167384" y="1472187"/>
                </a:lnTo>
                <a:lnTo>
                  <a:pt x="1219200" y="1440183"/>
                </a:lnTo>
                <a:lnTo>
                  <a:pt x="1269492" y="1402083"/>
                </a:lnTo>
                <a:lnTo>
                  <a:pt x="1316736" y="1360935"/>
                </a:lnTo>
                <a:lnTo>
                  <a:pt x="1362456" y="1315215"/>
                </a:lnTo>
                <a:lnTo>
                  <a:pt x="1405127" y="1267967"/>
                </a:lnTo>
                <a:lnTo>
                  <a:pt x="1441704" y="1217675"/>
                </a:lnTo>
                <a:lnTo>
                  <a:pt x="1473708" y="1165859"/>
                </a:lnTo>
                <a:lnTo>
                  <a:pt x="1501139" y="1112519"/>
                </a:lnTo>
                <a:lnTo>
                  <a:pt x="1524000" y="1057655"/>
                </a:lnTo>
                <a:lnTo>
                  <a:pt x="1542288" y="999743"/>
                </a:lnTo>
                <a:lnTo>
                  <a:pt x="1556004" y="940307"/>
                </a:lnTo>
                <a:lnTo>
                  <a:pt x="1565148" y="879347"/>
                </a:lnTo>
                <a:lnTo>
                  <a:pt x="1569720" y="815339"/>
                </a:lnTo>
                <a:lnTo>
                  <a:pt x="1569720" y="751331"/>
                </a:lnTo>
                <a:lnTo>
                  <a:pt x="1565148" y="688847"/>
                </a:lnTo>
                <a:lnTo>
                  <a:pt x="1556004" y="629411"/>
                </a:lnTo>
                <a:lnTo>
                  <a:pt x="1542288" y="569975"/>
                </a:lnTo>
                <a:lnTo>
                  <a:pt x="1524000" y="512063"/>
                </a:lnTo>
                <a:lnTo>
                  <a:pt x="1501139" y="457199"/>
                </a:lnTo>
                <a:lnTo>
                  <a:pt x="1473708" y="403859"/>
                </a:lnTo>
                <a:lnTo>
                  <a:pt x="1441704" y="352043"/>
                </a:lnTo>
                <a:lnTo>
                  <a:pt x="1405127" y="301751"/>
                </a:lnTo>
                <a:lnTo>
                  <a:pt x="1362456" y="254507"/>
                </a:lnTo>
                <a:lnTo>
                  <a:pt x="1318260" y="208787"/>
                </a:lnTo>
                <a:lnTo>
                  <a:pt x="1269492" y="167639"/>
                </a:lnTo>
                <a:lnTo>
                  <a:pt x="1220724" y="129539"/>
                </a:lnTo>
                <a:lnTo>
                  <a:pt x="1168908" y="97535"/>
                </a:lnTo>
                <a:lnTo>
                  <a:pt x="1115568" y="70103"/>
                </a:lnTo>
                <a:lnTo>
                  <a:pt x="1059180" y="47243"/>
                </a:lnTo>
                <a:lnTo>
                  <a:pt x="1001268" y="28955"/>
                </a:lnTo>
                <a:lnTo>
                  <a:pt x="941832" y="15239"/>
                </a:lnTo>
                <a:lnTo>
                  <a:pt x="880872" y="4571"/>
                </a:lnTo>
                <a:lnTo>
                  <a:pt x="818388" y="0"/>
                </a:lnTo>
                <a:lnTo>
                  <a:pt x="752856" y="0"/>
                </a:lnTo>
                <a:lnTo>
                  <a:pt x="688848" y="4571"/>
                </a:lnTo>
                <a:lnTo>
                  <a:pt x="627888" y="15239"/>
                </a:lnTo>
                <a:lnTo>
                  <a:pt x="568451" y="27431"/>
                </a:lnTo>
                <a:lnTo>
                  <a:pt x="510539" y="45719"/>
                </a:lnTo>
                <a:lnTo>
                  <a:pt x="455675" y="68579"/>
                </a:lnTo>
                <a:lnTo>
                  <a:pt x="402336" y="97535"/>
                </a:lnTo>
                <a:lnTo>
                  <a:pt x="350520" y="129539"/>
                </a:lnTo>
                <a:lnTo>
                  <a:pt x="300228" y="166115"/>
                </a:lnTo>
                <a:lnTo>
                  <a:pt x="252984" y="207263"/>
                </a:lnTo>
                <a:lnTo>
                  <a:pt x="207263" y="252983"/>
                </a:lnTo>
                <a:lnTo>
                  <a:pt x="166116" y="300227"/>
                </a:lnTo>
                <a:lnTo>
                  <a:pt x="128016" y="350519"/>
                </a:lnTo>
                <a:lnTo>
                  <a:pt x="97536" y="402335"/>
                </a:lnTo>
                <a:lnTo>
                  <a:pt x="68580" y="455675"/>
                </a:lnTo>
                <a:lnTo>
                  <a:pt x="45720" y="510539"/>
                </a:lnTo>
                <a:lnTo>
                  <a:pt x="27432" y="568451"/>
                </a:lnTo>
                <a:lnTo>
                  <a:pt x="13716" y="627887"/>
                </a:lnTo>
                <a:lnTo>
                  <a:pt x="4572" y="688847"/>
                </a:lnTo>
                <a:lnTo>
                  <a:pt x="0" y="751331"/>
                </a:lnTo>
                <a:lnTo>
                  <a:pt x="0" y="815339"/>
                </a:lnTo>
                <a:lnTo>
                  <a:pt x="4572" y="879347"/>
                </a:lnTo>
                <a:lnTo>
                  <a:pt x="13716" y="941831"/>
                </a:lnTo>
                <a:lnTo>
                  <a:pt x="27432" y="999743"/>
                </a:lnTo>
                <a:lnTo>
                  <a:pt x="45720" y="1057655"/>
                </a:lnTo>
                <a:lnTo>
                  <a:pt x="68580" y="1112519"/>
                </a:lnTo>
                <a:lnTo>
                  <a:pt x="97536" y="1167383"/>
                </a:lnTo>
                <a:lnTo>
                  <a:pt x="128016" y="1219199"/>
                </a:lnTo>
                <a:lnTo>
                  <a:pt x="166116" y="1269491"/>
                </a:lnTo>
                <a:lnTo>
                  <a:pt x="207263" y="1316739"/>
                </a:lnTo>
                <a:lnTo>
                  <a:pt x="208787" y="783335"/>
                </a:lnTo>
                <a:lnTo>
                  <a:pt x="208787" y="760475"/>
                </a:lnTo>
                <a:lnTo>
                  <a:pt x="213360" y="713231"/>
                </a:lnTo>
                <a:lnTo>
                  <a:pt x="219456" y="669035"/>
                </a:lnTo>
                <a:lnTo>
                  <a:pt x="230124" y="624839"/>
                </a:lnTo>
                <a:lnTo>
                  <a:pt x="243840" y="582167"/>
                </a:lnTo>
                <a:lnTo>
                  <a:pt x="260604" y="541019"/>
                </a:lnTo>
                <a:lnTo>
                  <a:pt x="280416" y="502919"/>
                </a:lnTo>
                <a:lnTo>
                  <a:pt x="303275" y="464819"/>
                </a:lnTo>
                <a:lnTo>
                  <a:pt x="330708" y="428243"/>
                </a:lnTo>
                <a:lnTo>
                  <a:pt x="361188" y="393191"/>
                </a:lnTo>
                <a:lnTo>
                  <a:pt x="394716" y="359663"/>
                </a:lnTo>
                <a:lnTo>
                  <a:pt x="429768" y="329183"/>
                </a:lnTo>
                <a:lnTo>
                  <a:pt x="467868" y="301751"/>
                </a:lnTo>
                <a:lnTo>
                  <a:pt x="505968" y="278891"/>
                </a:lnTo>
                <a:lnTo>
                  <a:pt x="544068" y="259079"/>
                </a:lnTo>
                <a:lnTo>
                  <a:pt x="585216" y="242315"/>
                </a:lnTo>
                <a:lnTo>
                  <a:pt x="627888" y="228599"/>
                </a:lnTo>
                <a:lnTo>
                  <a:pt x="670560" y="217931"/>
                </a:lnTo>
                <a:lnTo>
                  <a:pt x="714756" y="211835"/>
                </a:lnTo>
                <a:lnTo>
                  <a:pt x="760476" y="208787"/>
                </a:lnTo>
                <a:lnTo>
                  <a:pt x="784860" y="207263"/>
                </a:lnTo>
                <a:lnTo>
                  <a:pt x="809244" y="208787"/>
                </a:lnTo>
                <a:lnTo>
                  <a:pt x="854963" y="211835"/>
                </a:lnTo>
                <a:lnTo>
                  <a:pt x="900684" y="217931"/>
                </a:lnTo>
                <a:lnTo>
                  <a:pt x="943356" y="228599"/>
                </a:lnTo>
                <a:lnTo>
                  <a:pt x="986028" y="242315"/>
                </a:lnTo>
                <a:lnTo>
                  <a:pt x="1027176" y="259079"/>
                </a:lnTo>
                <a:lnTo>
                  <a:pt x="1065276" y="278891"/>
                </a:lnTo>
                <a:lnTo>
                  <a:pt x="1103376" y="303275"/>
                </a:lnTo>
                <a:lnTo>
                  <a:pt x="1141476" y="330707"/>
                </a:lnTo>
                <a:lnTo>
                  <a:pt x="1176527" y="361187"/>
                </a:lnTo>
                <a:lnTo>
                  <a:pt x="1210056" y="394715"/>
                </a:lnTo>
                <a:lnTo>
                  <a:pt x="1240536" y="429767"/>
                </a:lnTo>
                <a:lnTo>
                  <a:pt x="1267968" y="466343"/>
                </a:lnTo>
                <a:lnTo>
                  <a:pt x="1290827" y="504443"/>
                </a:lnTo>
                <a:lnTo>
                  <a:pt x="1310639" y="544067"/>
                </a:lnTo>
                <a:lnTo>
                  <a:pt x="1328927" y="583691"/>
                </a:lnTo>
                <a:lnTo>
                  <a:pt x="1341120" y="626363"/>
                </a:lnTo>
                <a:lnTo>
                  <a:pt x="1351788" y="669035"/>
                </a:lnTo>
                <a:lnTo>
                  <a:pt x="1359408" y="714755"/>
                </a:lnTo>
                <a:lnTo>
                  <a:pt x="1362456" y="760475"/>
                </a:lnTo>
                <a:lnTo>
                  <a:pt x="1362456" y="807719"/>
                </a:lnTo>
                <a:lnTo>
                  <a:pt x="1359408" y="853439"/>
                </a:lnTo>
                <a:lnTo>
                  <a:pt x="1351788" y="899159"/>
                </a:lnTo>
                <a:lnTo>
                  <a:pt x="1342644" y="943355"/>
                </a:lnTo>
                <a:lnTo>
                  <a:pt x="1328927" y="986027"/>
                </a:lnTo>
                <a:lnTo>
                  <a:pt x="1312164" y="1025651"/>
                </a:lnTo>
                <a:lnTo>
                  <a:pt x="1290827" y="1065275"/>
                </a:lnTo>
                <a:lnTo>
                  <a:pt x="1267968" y="1103375"/>
                </a:lnTo>
                <a:lnTo>
                  <a:pt x="1240536" y="1139952"/>
                </a:lnTo>
                <a:lnTo>
                  <a:pt x="1210056" y="1175003"/>
                </a:lnTo>
                <a:lnTo>
                  <a:pt x="1176527" y="1208531"/>
                </a:lnTo>
                <a:lnTo>
                  <a:pt x="1141476" y="1239011"/>
                </a:lnTo>
                <a:lnTo>
                  <a:pt x="1103376" y="1266443"/>
                </a:lnTo>
                <a:lnTo>
                  <a:pt x="1065276" y="1289304"/>
                </a:lnTo>
                <a:lnTo>
                  <a:pt x="1027176" y="1310643"/>
                </a:lnTo>
                <a:lnTo>
                  <a:pt x="986028" y="1327407"/>
                </a:lnTo>
                <a:lnTo>
                  <a:pt x="943356" y="1341123"/>
                </a:lnTo>
                <a:lnTo>
                  <a:pt x="900684" y="1350267"/>
                </a:lnTo>
                <a:lnTo>
                  <a:pt x="854963" y="1357887"/>
                </a:lnTo>
                <a:lnTo>
                  <a:pt x="809244" y="1360935"/>
                </a:lnTo>
                <a:lnTo>
                  <a:pt x="760476" y="1360935"/>
                </a:lnTo>
                <a:lnTo>
                  <a:pt x="714756" y="1357887"/>
                </a:lnTo>
                <a:lnTo>
                  <a:pt x="670560" y="1350267"/>
                </a:lnTo>
                <a:lnTo>
                  <a:pt x="626363" y="1341123"/>
                </a:lnTo>
                <a:lnTo>
                  <a:pt x="585216" y="1327407"/>
                </a:lnTo>
                <a:lnTo>
                  <a:pt x="544068" y="1310643"/>
                </a:lnTo>
                <a:lnTo>
                  <a:pt x="504444" y="1289304"/>
                </a:lnTo>
                <a:lnTo>
                  <a:pt x="466344" y="1266443"/>
                </a:lnTo>
                <a:lnTo>
                  <a:pt x="429768" y="1239011"/>
                </a:lnTo>
                <a:lnTo>
                  <a:pt x="394716" y="1208531"/>
                </a:lnTo>
                <a:lnTo>
                  <a:pt x="361188" y="1175003"/>
                </a:lnTo>
                <a:lnTo>
                  <a:pt x="330708" y="1139952"/>
                </a:lnTo>
                <a:lnTo>
                  <a:pt x="303275" y="1103375"/>
                </a:lnTo>
                <a:lnTo>
                  <a:pt x="292608" y="1085087"/>
                </a:lnTo>
                <a:lnTo>
                  <a:pt x="280416" y="1065275"/>
                </a:lnTo>
                <a:lnTo>
                  <a:pt x="269748" y="1045463"/>
                </a:lnTo>
                <a:lnTo>
                  <a:pt x="260604" y="1025651"/>
                </a:lnTo>
                <a:lnTo>
                  <a:pt x="251460" y="1005839"/>
                </a:lnTo>
                <a:lnTo>
                  <a:pt x="242316" y="984503"/>
                </a:lnTo>
                <a:lnTo>
                  <a:pt x="236220" y="964691"/>
                </a:lnTo>
                <a:lnTo>
                  <a:pt x="230124" y="943355"/>
                </a:lnTo>
                <a:lnTo>
                  <a:pt x="228600" y="1339599"/>
                </a:lnTo>
                <a:lnTo>
                  <a:pt x="275844" y="1383795"/>
                </a:lnTo>
                <a:close/>
              </a:path>
            </a:pathLst>
          </a:custGeom>
          <a:solidFill>
            <a:srgbClr val="FD00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5236" y="580638"/>
            <a:ext cx="6195059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184400" y="5384696"/>
            <a:ext cx="3686050" cy="493733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9600" spc="-50" dirty="0" err="1" smtClean="0">
                <a:solidFill>
                  <a:srgbClr val="FD0112"/>
                </a:solidFill>
                <a:latin typeface="TTKB Dik Temel Abece" pitchFamily="2" charset="-94"/>
                <a:cs typeface="EGITIMHANE dik temel"/>
              </a:rPr>
              <a:t>o</a:t>
            </a:r>
            <a:r>
              <a:rPr sz="9600" spc="-50" dirty="0" err="1" smtClean="0">
                <a:latin typeface="TTKB Dik Temel Abece" pitchFamily="2" charset="-94"/>
                <a:cs typeface="EGITIMHANE dik temel"/>
              </a:rPr>
              <a:t>t</a:t>
            </a:r>
            <a:r>
              <a:rPr sz="9600" spc="-50" dirty="0" err="1" smtClean="0">
                <a:solidFill>
                  <a:srgbClr val="FD0112"/>
                </a:solidFill>
                <a:latin typeface="TTKB Dik Temel Abece" pitchFamily="2" charset="-94"/>
                <a:cs typeface="EGITIMHANE dik temel"/>
              </a:rPr>
              <a:t>o</a:t>
            </a:r>
            <a:r>
              <a:rPr sz="9600" spc="-50" dirty="0" err="1" smtClean="0">
                <a:latin typeface="TTKB Dik Temel Abece" pitchFamily="2" charset="-94"/>
                <a:cs typeface="EGITIMHANE dik temel"/>
              </a:rPr>
              <a:t>b</a:t>
            </a:r>
            <a:r>
              <a:rPr lang="tr-TR" sz="9600" spc="-50" dirty="0">
                <a:latin typeface="TTKB Dik Temel Abece" pitchFamily="2" charset="-94"/>
                <a:cs typeface="EGITIMHANE dik temel"/>
              </a:rPr>
              <a:t>ü</a:t>
            </a:r>
            <a:r>
              <a:rPr sz="9600" spc="-50" dirty="0" smtClean="0">
                <a:latin typeface="TTKB Dik Temel Abece" pitchFamily="2" charset="-94"/>
                <a:cs typeface="EGITIMHANE dik temel"/>
              </a:rPr>
              <a:t>s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686787" y="6923137"/>
            <a:ext cx="3505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900" b="1" dirty="0" smtClean="0">
                <a:solidFill>
                  <a:srgbClr val="FF0000"/>
                </a:solidFill>
                <a:latin typeface="EGITIMHANE dik temel" panose="00000400000000000000" pitchFamily="2" charset="0"/>
              </a:rPr>
              <a:t>O</a:t>
            </a:r>
            <a:endParaRPr lang="tr-TR" sz="23900" b="1" dirty="0">
              <a:solidFill>
                <a:srgbClr val="FF0000"/>
              </a:solidFill>
              <a:latin typeface="EGITIMHANE dik temel" panose="00000400000000000000" pitchFamily="2" charset="0"/>
            </a:endParaRPr>
          </a:p>
        </p:txBody>
      </p:sp>
    </p:spTree>
  </p:cSld>
  <p:clrMapOvr>
    <a:masterClrMapping/>
  </p:clrMapOvr>
  <p:transition spd="slow" advTm="1167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60248" y="288751"/>
            <a:ext cx="6641592" cy="5127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6500" y="7534650"/>
            <a:ext cx="1110995" cy="96012"/>
          </a:xfrm>
          <a:custGeom>
            <a:avLst/>
            <a:gdLst/>
            <a:ahLst/>
            <a:cxnLst/>
            <a:rect l="l" t="t" r="r" b="b"/>
            <a:pathLst>
              <a:path w="1110995" h="96012">
                <a:moveTo>
                  <a:pt x="50291" y="0"/>
                </a:moveTo>
                <a:lnTo>
                  <a:pt x="0" y="96012"/>
                </a:lnTo>
                <a:lnTo>
                  <a:pt x="1110995" y="96012"/>
                </a:lnTo>
                <a:lnTo>
                  <a:pt x="1057655" y="0"/>
                </a:lnTo>
                <a:lnTo>
                  <a:pt x="502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1492" y="6091422"/>
            <a:ext cx="2002535" cy="2307335"/>
          </a:xfrm>
          <a:custGeom>
            <a:avLst/>
            <a:gdLst/>
            <a:ahLst/>
            <a:cxnLst/>
            <a:rect l="l" t="t" r="r" b="b"/>
            <a:pathLst>
              <a:path w="2002535" h="2307336">
                <a:moveTo>
                  <a:pt x="445007" y="1539239"/>
                </a:moveTo>
                <a:lnTo>
                  <a:pt x="495299" y="1443227"/>
                </a:lnTo>
                <a:lnTo>
                  <a:pt x="996695" y="179831"/>
                </a:lnTo>
                <a:lnTo>
                  <a:pt x="1502663" y="1443227"/>
                </a:lnTo>
                <a:lnTo>
                  <a:pt x="1556003" y="1539239"/>
                </a:lnTo>
                <a:lnTo>
                  <a:pt x="1850135" y="2307335"/>
                </a:lnTo>
                <a:lnTo>
                  <a:pt x="2002535" y="2305811"/>
                </a:lnTo>
                <a:lnTo>
                  <a:pt x="1063752" y="0"/>
                </a:lnTo>
                <a:lnTo>
                  <a:pt x="932687" y="0"/>
                </a:lnTo>
                <a:lnTo>
                  <a:pt x="0" y="2305811"/>
                </a:lnTo>
                <a:lnTo>
                  <a:pt x="135635" y="2307335"/>
                </a:lnTo>
                <a:lnTo>
                  <a:pt x="445007" y="15392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0812" y="7376154"/>
            <a:ext cx="18287" cy="379475"/>
          </a:xfrm>
          <a:custGeom>
            <a:avLst/>
            <a:gdLst/>
            <a:ahLst/>
            <a:cxnLst/>
            <a:rect l="l" t="t" r="r" b="b"/>
            <a:pathLst>
              <a:path w="18287" h="379475">
                <a:moveTo>
                  <a:pt x="16763" y="0"/>
                </a:moveTo>
                <a:lnTo>
                  <a:pt x="0" y="19811"/>
                </a:lnTo>
                <a:lnTo>
                  <a:pt x="4572" y="379475"/>
                </a:lnTo>
                <a:lnTo>
                  <a:pt x="6095" y="358139"/>
                </a:lnTo>
                <a:lnTo>
                  <a:pt x="7619" y="336803"/>
                </a:lnTo>
                <a:lnTo>
                  <a:pt x="10667" y="315467"/>
                </a:lnTo>
                <a:lnTo>
                  <a:pt x="13715" y="295655"/>
                </a:lnTo>
                <a:lnTo>
                  <a:pt x="18287" y="275843"/>
                </a:lnTo>
                <a:lnTo>
                  <a:pt x="167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8891" y="7124694"/>
            <a:ext cx="1271015" cy="1306068"/>
          </a:xfrm>
          <a:custGeom>
            <a:avLst/>
            <a:gdLst/>
            <a:ahLst/>
            <a:cxnLst/>
            <a:rect l="l" t="t" r="r" b="b"/>
            <a:pathLst>
              <a:path w="1271015" h="1306068">
                <a:moveTo>
                  <a:pt x="22860" y="472440"/>
                </a:moveTo>
                <a:lnTo>
                  <a:pt x="16763" y="498348"/>
                </a:lnTo>
                <a:lnTo>
                  <a:pt x="12192" y="522732"/>
                </a:lnTo>
                <a:lnTo>
                  <a:pt x="7620" y="547116"/>
                </a:lnTo>
                <a:lnTo>
                  <a:pt x="4572" y="573024"/>
                </a:lnTo>
                <a:lnTo>
                  <a:pt x="1524" y="598932"/>
                </a:lnTo>
                <a:lnTo>
                  <a:pt x="0" y="624840"/>
                </a:lnTo>
                <a:lnTo>
                  <a:pt x="0" y="679704"/>
                </a:lnTo>
                <a:lnTo>
                  <a:pt x="4572" y="731520"/>
                </a:lnTo>
                <a:lnTo>
                  <a:pt x="12192" y="783336"/>
                </a:lnTo>
                <a:lnTo>
                  <a:pt x="22860" y="832104"/>
                </a:lnTo>
                <a:lnTo>
                  <a:pt x="38100" y="879348"/>
                </a:lnTo>
                <a:lnTo>
                  <a:pt x="57912" y="926592"/>
                </a:lnTo>
                <a:lnTo>
                  <a:pt x="80772" y="970788"/>
                </a:lnTo>
                <a:lnTo>
                  <a:pt x="108203" y="1013460"/>
                </a:lnTo>
                <a:lnTo>
                  <a:pt x="138684" y="1054608"/>
                </a:lnTo>
                <a:lnTo>
                  <a:pt x="172212" y="1095756"/>
                </a:lnTo>
                <a:lnTo>
                  <a:pt x="210312" y="1132332"/>
                </a:lnTo>
                <a:lnTo>
                  <a:pt x="249936" y="1167384"/>
                </a:lnTo>
                <a:lnTo>
                  <a:pt x="291084" y="1197864"/>
                </a:lnTo>
                <a:lnTo>
                  <a:pt x="333756" y="1225296"/>
                </a:lnTo>
                <a:lnTo>
                  <a:pt x="379475" y="1248156"/>
                </a:lnTo>
                <a:lnTo>
                  <a:pt x="425196" y="1266444"/>
                </a:lnTo>
                <a:lnTo>
                  <a:pt x="472439" y="1281684"/>
                </a:lnTo>
                <a:lnTo>
                  <a:pt x="522732" y="1293876"/>
                </a:lnTo>
                <a:lnTo>
                  <a:pt x="573024" y="1301496"/>
                </a:lnTo>
                <a:lnTo>
                  <a:pt x="626363" y="1304544"/>
                </a:lnTo>
                <a:lnTo>
                  <a:pt x="652272" y="1306068"/>
                </a:lnTo>
                <a:lnTo>
                  <a:pt x="670560" y="1306068"/>
                </a:lnTo>
                <a:lnTo>
                  <a:pt x="722376" y="1303020"/>
                </a:lnTo>
                <a:lnTo>
                  <a:pt x="772668" y="1295400"/>
                </a:lnTo>
                <a:lnTo>
                  <a:pt x="822960" y="1284732"/>
                </a:lnTo>
                <a:lnTo>
                  <a:pt x="871727" y="1269492"/>
                </a:lnTo>
                <a:lnTo>
                  <a:pt x="917448" y="1251204"/>
                </a:lnTo>
                <a:lnTo>
                  <a:pt x="963168" y="1228344"/>
                </a:lnTo>
                <a:lnTo>
                  <a:pt x="1002791" y="1205484"/>
                </a:lnTo>
                <a:lnTo>
                  <a:pt x="1039368" y="1181100"/>
                </a:lnTo>
                <a:lnTo>
                  <a:pt x="1072896" y="1158240"/>
                </a:lnTo>
                <a:lnTo>
                  <a:pt x="1109472" y="1126236"/>
                </a:lnTo>
                <a:lnTo>
                  <a:pt x="1138427" y="1095756"/>
                </a:lnTo>
                <a:lnTo>
                  <a:pt x="1146048" y="1088136"/>
                </a:lnTo>
                <a:lnTo>
                  <a:pt x="1146048" y="1296924"/>
                </a:lnTo>
                <a:lnTo>
                  <a:pt x="1271015" y="1296924"/>
                </a:lnTo>
                <a:lnTo>
                  <a:pt x="1271015" y="18287"/>
                </a:lnTo>
                <a:lnTo>
                  <a:pt x="1146048" y="18287"/>
                </a:lnTo>
                <a:lnTo>
                  <a:pt x="1146048" y="217932"/>
                </a:lnTo>
                <a:lnTo>
                  <a:pt x="1129284" y="198120"/>
                </a:lnTo>
                <a:lnTo>
                  <a:pt x="1092708" y="158496"/>
                </a:lnTo>
                <a:lnTo>
                  <a:pt x="1053084" y="123444"/>
                </a:lnTo>
                <a:lnTo>
                  <a:pt x="1010412" y="92963"/>
                </a:lnTo>
                <a:lnTo>
                  <a:pt x="963168" y="67056"/>
                </a:lnTo>
                <a:lnTo>
                  <a:pt x="914400" y="44196"/>
                </a:lnTo>
                <a:lnTo>
                  <a:pt x="862584" y="27432"/>
                </a:lnTo>
                <a:lnTo>
                  <a:pt x="806196" y="13716"/>
                </a:lnTo>
                <a:lnTo>
                  <a:pt x="746760" y="4572"/>
                </a:lnTo>
                <a:lnTo>
                  <a:pt x="684276" y="1524"/>
                </a:lnTo>
                <a:lnTo>
                  <a:pt x="652272" y="0"/>
                </a:lnTo>
                <a:lnTo>
                  <a:pt x="626363" y="1524"/>
                </a:lnTo>
                <a:lnTo>
                  <a:pt x="573024" y="4572"/>
                </a:lnTo>
                <a:lnTo>
                  <a:pt x="522732" y="12192"/>
                </a:lnTo>
                <a:lnTo>
                  <a:pt x="472439" y="24384"/>
                </a:lnTo>
                <a:lnTo>
                  <a:pt x="425196" y="39624"/>
                </a:lnTo>
                <a:lnTo>
                  <a:pt x="379475" y="57912"/>
                </a:lnTo>
                <a:lnTo>
                  <a:pt x="333756" y="80772"/>
                </a:lnTo>
                <a:lnTo>
                  <a:pt x="291084" y="108204"/>
                </a:lnTo>
                <a:lnTo>
                  <a:pt x="249936" y="138684"/>
                </a:lnTo>
                <a:lnTo>
                  <a:pt x="210312" y="172212"/>
                </a:lnTo>
                <a:lnTo>
                  <a:pt x="172212" y="210312"/>
                </a:lnTo>
                <a:lnTo>
                  <a:pt x="138684" y="251460"/>
                </a:lnTo>
                <a:lnTo>
                  <a:pt x="140208" y="527304"/>
                </a:lnTo>
                <a:lnTo>
                  <a:pt x="144780" y="505968"/>
                </a:lnTo>
                <a:lnTo>
                  <a:pt x="150875" y="487680"/>
                </a:lnTo>
                <a:lnTo>
                  <a:pt x="164592" y="449580"/>
                </a:lnTo>
                <a:lnTo>
                  <a:pt x="181356" y="413004"/>
                </a:lnTo>
                <a:lnTo>
                  <a:pt x="201168" y="376428"/>
                </a:lnTo>
                <a:lnTo>
                  <a:pt x="224027" y="342900"/>
                </a:lnTo>
                <a:lnTo>
                  <a:pt x="249936" y="309372"/>
                </a:lnTo>
                <a:lnTo>
                  <a:pt x="280415" y="277368"/>
                </a:lnTo>
                <a:lnTo>
                  <a:pt x="310896" y="248412"/>
                </a:lnTo>
                <a:lnTo>
                  <a:pt x="344424" y="222504"/>
                </a:lnTo>
                <a:lnTo>
                  <a:pt x="379475" y="199644"/>
                </a:lnTo>
                <a:lnTo>
                  <a:pt x="414527" y="178308"/>
                </a:lnTo>
                <a:lnTo>
                  <a:pt x="451103" y="161544"/>
                </a:lnTo>
                <a:lnTo>
                  <a:pt x="489203" y="147827"/>
                </a:lnTo>
                <a:lnTo>
                  <a:pt x="528827" y="137160"/>
                </a:lnTo>
                <a:lnTo>
                  <a:pt x="568451" y="129539"/>
                </a:lnTo>
                <a:lnTo>
                  <a:pt x="611124" y="124968"/>
                </a:lnTo>
                <a:lnTo>
                  <a:pt x="653796" y="123444"/>
                </a:lnTo>
                <a:lnTo>
                  <a:pt x="669036" y="123444"/>
                </a:lnTo>
                <a:lnTo>
                  <a:pt x="714756" y="126492"/>
                </a:lnTo>
                <a:lnTo>
                  <a:pt x="760476" y="134112"/>
                </a:lnTo>
                <a:lnTo>
                  <a:pt x="804672" y="144780"/>
                </a:lnTo>
                <a:lnTo>
                  <a:pt x="847344" y="160020"/>
                </a:lnTo>
                <a:lnTo>
                  <a:pt x="890015" y="178308"/>
                </a:lnTo>
                <a:lnTo>
                  <a:pt x="931163" y="201168"/>
                </a:lnTo>
                <a:lnTo>
                  <a:pt x="972312" y="228600"/>
                </a:lnTo>
                <a:lnTo>
                  <a:pt x="1008888" y="259080"/>
                </a:lnTo>
                <a:lnTo>
                  <a:pt x="1042415" y="292608"/>
                </a:lnTo>
                <a:lnTo>
                  <a:pt x="1071372" y="326136"/>
                </a:lnTo>
                <a:lnTo>
                  <a:pt x="1095756" y="364236"/>
                </a:lnTo>
                <a:lnTo>
                  <a:pt x="1115568" y="403860"/>
                </a:lnTo>
                <a:lnTo>
                  <a:pt x="1130808" y="445008"/>
                </a:lnTo>
                <a:lnTo>
                  <a:pt x="1141476" y="481584"/>
                </a:lnTo>
                <a:lnTo>
                  <a:pt x="1149096" y="518160"/>
                </a:lnTo>
                <a:lnTo>
                  <a:pt x="1153668" y="554736"/>
                </a:lnTo>
                <a:lnTo>
                  <a:pt x="1156715" y="594360"/>
                </a:lnTo>
                <a:lnTo>
                  <a:pt x="1158239" y="637032"/>
                </a:lnTo>
                <a:lnTo>
                  <a:pt x="1158239" y="684276"/>
                </a:lnTo>
                <a:lnTo>
                  <a:pt x="1153668" y="746760"/>
                </a:lnTo>
                <a:lnTo>
                  <a:pt x="1143000" y="803148"/>
                </a:lnTo>
                <a:lnTo>
                  <a:pt x="1129284" y="856488"/>
                </a:lnTo>
                <a:lnTo>
                  <a:pt x="1109472" y="906780"/>
                </a:lnTo>
                <a:lnTo>
                  <a:pt x="1085088" y="954024"/>
                </a:lnTo>
                <a:lnTo>
                  <a:pt x="1056132" y="996696"/>
                </a:lnTo>
                <a:lnTo>
                  <a:pt x="1021079" y="1034796"/>
                </a:lnTo>
                <a:lnTo>
                  <a:pt x="981456" y="1069848"/>
                </a:lnTo>
                <a:lnTo>
                  <a:pt x="938784" y="1101852"/>
                </a:lnTo>
                <a:lnTo>
                  <a:pt x="902208" y="1121664"/>
                </a:lnTo>
                <a:lnTo>
                  <a:pt x="865632" y="1139952"/>
                </a:lnTo>
                <a:lnTo>
                  <a:pt x="827532" y="1153668"/>
                </a:lnTo>
                <a:lnTo>
                  <a:pt x="789432" y="1165860"/>
                </a:lnTo>
                <a:lnTo>
                  <a:pt x="749808" y="1175004"/>
                </a:lnTo>
                <a:lnTo>
                  <a:pt x="708660" y="1181100"/>
                </a:lnTo>
                <a:lnTo>
                  <a:pt x="667512" y="1182624"/>
                </a:lnTo>
                <a:lnTo>
                  <a:pt x="632460" y="1182624"/>
                </a:lnTo>
                <a:lnTo>
                  <a:pt x="589788" y="1179576"/>
                </a:lnTo>
                <a:lnTo>
                  <a:pt x="548639" y="1173480"/>
                </a:lnTo>
                <a:lnTo>
                  <a:pt x="509015" y="1164336"/>
                </a:lnTo>
                <a:lnTo>
                  <a:pt x="469391" y="1150620"/>
                </a:lnTo>
                <a:lnTo>
                  <a:pt x="432815" y="1135380"/>
                </a:lnTo>
                <a:lnTo>
                  <a:pt x="396239" y="1117092"/>
                </a:lnTo>
                <a:lnTo>
                  <a:pt x="361188" y="1095756"/>
                </a:lnTo>
                <a:lnTo>
                  <a:pt x="327660" y="1069848"/>
                </a:lnTo>
                <a:lnTo>
                  <a:pt x="295656" y="1042416"/>
                </a:lnTo>
                <a:lnTo>
                  <a:pt x="265175" y="1011936"/>
                </a:lnTo>
                <a:lnTo>
                  <a:pt x="237744" y="979932"/>
                </a:lnTo>
                <a:lnTo>
                  <a:pt x="211836" y="946404"/>
                </a:lnTo>
                <a:lnTo>
                  <a:pt x="190500" y="911352"/>
                </a:lnTo>
                <a:lnTo>
                  <a:pt x="172212" y="874776"/>
                </a:lnTo>
                <a:lnTo>
                  <a:pt x="156972" y="838200"/>
                </a:lnTo>
                <a:lnTo>
                  <a:pt x="144780" y="798576"/>
                </a:lnTo>
                <a:lnTo>
                  <a:pt x="135636" y="757428"/>
                </a:lnTo>
                <a:lnTo>
                  <a:pt x="129539" y="716280"/>
                </a:lnTo>
                <a:lnTo>
                  <a:pt x="126492" y="673608"/>
                </a:lnTo>
                <a:lnTo>
                  <a:pt x="124968" y="652272"/>
                </a:lnTo>
                <a:lnTo>
                  <a:pt x="126492" y="630936"/>
                </a:lnTo>
                <a:lnTo>
                  <a:pt x="121920" y="271272"/>
                </a:lnTo>
                <a:lnTo>
                  <a:pt x="108203" y="292608"/>
                </a:lnTo>
                <a:lnTo>
                  <a:pt x="94487" y="312420"/>
                </a:lnTo>
                <a:lnTo>
                  <a:pt x="80772" y="335280"/>
                </a:lnTo>
                <a:lnTo>
                  <a:pt x="68580" y="356616"/>
                </a:lnTo>
                <a:lnTo>
                  <a:pt x="57912" y="379476"/>
                </a:lnTo>
                <a:lnTo>
                  <a:pt x="48768" y="402336"/>
                </a:lnTo>
                <a:lnTo>
                  <a:pt x="38100" y="425196"/>
                </a:lnTo>
                <a:lnTo>
                  <a:pt x="30480" y="449580"/>
                </a:lnTo>
                <a:lnTo>
                  <a:pt x="22860" y="4724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506518" y="5239743"/>
            <a:ext cx="3124708" cy="687165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9600" spc="-36" dirty="0" smtClean="0">
                <a:solidFill>
                  <a:srgbClr val="FF0000"/>
                </a:solidFill>
                <a:latin typeface="TTKB Dik Temel Abece" pitchFamily="2" charset="-94"/>
                <a:cs typeface="EGITIMHANE dik temel"/>
              </a:rPr>
              <a:t>a</a:t>
            </a:r>
            <a:r>
              <a:rPr sz="9600" spc="-36" dirty="0" smtClean="0">
                <a:latin typeface="TTKB Dik Temel Abece" pitchFamily="2" charset="-94"/>
                <a:cs typeface="EGITIMHANE dik temel"/>
              </a:rPr>
              <a:t>nne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570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771644" y="8743182"/>
            <a:ext cx="27432" cy="637035"/>
          </a:xfrm>
          <a:custGeom>
            <a:avLst/>
            <a:gdLst/>
            <a:ahLst/>
            <a:cxnLst/>
            <a:rect l="l" t="t" r="r" b="b"/>
            <a:pathLst>
              <a:path w="27432" h="637035">
                <a:moveTo>
                  <a:pt x="25908" y="637035"/>
                </a:moveTo>
                <a:lnTo>
                  <a:pt x="27432" y="181356"/>
                </a:lnTo>
                <a:lnTo>
                  <a:pt x="21336" y="156972"/>
                </a:lnTo>
                <a:lnTo>
                  <a:pt x="15239" y="131064"/>
                </a:lnTo>
                <a:lnTo>
                  <a:pt x="10668" y="106680"/>
                </a:lnTo>
                <a:lnTo>
                  <a:pt x="7620" y="80772"/>
                </a:lnTo>
                <a:lnTo>
                  <a:pt x="6096" y="53340"/>
                </a:lnTo>
                <a:lnTo>
                  <a:pt x="4572" y="27432"/>
                </a:lnTo>
                <a:lnTo>
                  <a:pt x="3048" y="0"/>
                </a:lnTo>
                <a:lnTo>
                  <a:pt x="0" y="611127"/>
                </a:lnTo>
                <a:lnTo>
                  <a:pt x="25908" y="637035"/>
                </a:lnTo>
                <a:close/>
              </a:path>
            </a:pathLst>
          </a:custGeom>
          <a:solidFill>
            <a:srgbClr val="7F5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3900" y="7842498"/>
            <a:ext cx="1802891" cy="1801371"/>
          </a:xfrm>
          <a:custGeom>
            <a:avLst/>
            <a:gdLst/>
            <a:ahLst/>
            <a:cxnLst/>
            <a:rect l="l" t="t" r="r" b="b"/>
            <a:pathLst>
              <a:path w="1802891" h="1801371">
                <a:moveTo>
                  <a:pt x="6095" y="1010412"/>
                </a:moveTo>
                <a:lnTo>
                  <a:pt x="16763" y="1080516"/>
                </a:lnTo>
                <a:lnTo>
                  <a:pt x="32003" y="1149096"/>
                </a:lnTo>
                <a:lnTo>
                  <a:pt x="53339" y="1214628"/>
                </a:lnTo>
                <a:lnTo>
                  <a:pt x="79248" y="1278636"/>
                </a:lnTo>
                <a:lnTo>
                  <a:pt x="111251" y="1339599"/>
                </a:lnTo>
                <a:lnTo>
                  <a:pt x="147827" y="1400559"/>
                </a:lnTo>
                <a:lnTo>
                  <a:pt x="190500" y="1456947"/>
                </a:lnTo>
                <a:lnTo>
                  <a:pt x="237743" y="1511811"/>
                </a:lnTo>
                <a:lnTo>
                  <a:pt x="240791" y="900684"/>
                </a:lnTo>
                <a:lnTo>
                  <a:pt x="242315" y="873252"/>
                </a:lnTo>
                <a:lnTo>
                  <a:pt x="245363" y="819912"/>
                </a:lnTo>
                <a:lnTo>
                  <a:pt x="252983" y="768096"/>
                </a:lnTo>
                <a:lnTo>
                  <a:pt x="265175" y="717804"/>
                </a:lnTo>
                <a:lnTo>
                  <a:pt x="280415" y="669036"/>
                </a:lnTo>
                <a:lnTo>
                  <a:pt x="300227" y="623316"/>
                </a:lnTo>
                <a:lnTo>
                  <a:pt x="323088" y="577596"/>
                </a:lnTo>
                <a:lnTo>
                  <a:pt x="350519" y="533400"/>
                </a:lnTo>
                <a:lnTo>
                  <a:pt x="381000" y="492252"/>
                </a:lnTo>
                <a:lnTo>
                  <a:pt x="416051" y="451104"/>
                </a:lnTo>
                <a:lnTo>
                  <a:pt x="454151" y="413004"/>
                </a:lnTo>
                <a:lnTo>
                  <a:pt x="495300" y="379476"/>
                </a:lnTo>
                <a:lnTo>
                  <a:pt x="536448" y="347472"/>
                </a:lnTo>
                <a:lnTo>
                  <a:pt x="580643" y="321564"/>
                </a:lnTo>
                <a:lnTo>
                  <a:pt x="624839" y="297180"/>
                </a:lnTo>
                <a:lnTo>
                  <a:pt x="672083" y="278892"/>
                </a:lnTo>
                <a:lnTo>
                  <a:pt x="720851" y="263652"/>
                </a:lnTo>
                <a:lnTo>
                  <a:pt x="769619" y="251460"/>
                </a:lnTo>
                <a:lnTo>
                  <a:pt x="821436" y="243840"/>
                </a:lnTo>
                <a:lnTo>
                  <a:pt x="874776" y="239268"/>
                </a:lnTo>
                <a:lnTo>
                  <a:pt x="929639" y="239268"/>
                </a:lnTo>
                <a:lnTo>
                  <a:pt x="982979" y="243840"/>
                </a:lnTo>
                <a:lnTo>
                  <a:pt x="1033271" y="251460"/>
                </a:lnTo>
                <a:lnTo>
                  <a:pt x="1083564" y="263652"/>
                </a:lnTo>
                <a:lnTo>
                  <a:pt x="1132331" y="278892"/>
                </a:lnTo>
                <a:lnTo>
                  <a:pt x="1178052" y="298704"/>
                </a:lnTo>
                <a:lnTo>
                  <a:pt x="1223771" y="321564"/>
                </a:lnTo>
                <a:lnTo>
                  <a:pt x="1267967" y="348996"/>
                </a:lnTo>
                <a:lnTo>
                  <a:pt x="1310639" y="379476"/>
                </a:lnTo>
                <a:lnTo>
                  <a:pt x="1350264" y="414528"/>
                </a:lnTo>
                <a:lnTo>
                  <a:pt x="1388364" y="454152"/>
                </a:lnTo>
                <a:lnTo>
                  <a:pt x="1423415" y="493776"/>
                </a:lnTo>
                <a:lnTo>
                  <a:pt x="1455419" y="536448"/>
                </a:lnTo>
                <a:lnTo>
                  <a:pt x="1481327" y="579120"/>
                </a:lnTo>
                <a:lnTo>
                  <a:pt x="1505712" y="624840"/>
                </a:lnTo>
                <a:lnTo>
                  <a:pt x="1525524" y="672084"/>
                </a:lnTo>
                <a:lnTo>
                  <a:pt x="1540764" y="719328"/>
                </a:lnTo>
                <a:lnTo>
                  <a:pt x="1552955" y="769620"/>
                </a:lnTo>
                <a:lnTo>
                  <a:pt x="1560576" y="819912"/>
                </a:lnTo>
                <a:lnTo>
                  <a:pt x="1563624" y="873252"/>
                </a:lnTo>
                <a:lnTo>
                  <a:pt x="1565148" y="900684"/>
                </a:lnTo>
                <a:lnTo>
                  <a:pt x="1563624" y="928116"/>
                </a:lnTo>
                <a:lnTo>
                  <a:pt x="1560576" y="981456"/>
                </a:lnTo>
                <a:lnTo>
                  <a:pt x="1552955" y="1033272"/>
                </a:lnTo>
                <a:lnTo>
                  <a:pt x="1540764" y="1083564"/>
                </a:lnTo>
                <a:lnTo>
                  <a:pt x="1525524" y="1130808"/>
                </a:lnTo>
                <a:lnTo>
                  <a:pt x="1505712" y="1178052"/>
                </a:lnTo>
                <a:lnTo>
                  <a:pt x="1482852" y="1223772"/>
                </a:lnTo>
                <a:lnTo>
                  <a:pt x="1455419" y="1266444"/>
                </a:lnTo>
                <a:lnTo>
                  <a:pt x="1424939" y="1309116"/>
                </a:lnTo>
                <a:lnTo>
                  <a:pt x="1389888" y="1350267"/>
                </a:lnTo>
                <a:lnTo>
                  <a:pt x="1350264" y="1388367"/>
                </a:lnTo>
                <a:lnTo>
                  <a:pt x="1310639" y="1423419"/>
                </a:lnTo>
                <a:lnTo>
                  <a:pt x="1267967" y="1453899"/>
                </a:lnTo>
                <a:lnTo>
                  <a:pt x="1223771" y="1481331"/>
                </a:lnTo>
                <a:lnTo>
                  <a:pt x="1179576" y="1504191"/>
                </a:lnTo>
                <a:lnTo>
                  <a:pt x="1132331" y="1524003"/>
                </a:lnTo>
                <a:lnTo>
                  <a:pt x="1083564" y="1539243"/>
                </a:lnTo>
                <a:lnTo>
                  <a:pt x="1033271" y="1549911"/>
                </a:lnTo>
                <a:lnTo>
                  <a:pt x="982979" y="1559055"/>
                </a:lnTo>
                <a:lnTo>
                  <a:pt x="929639" y="1562103"/>
                </a:lnTo>
                <a:lnTo>
                  <a:pt x="874776" y="1562103"/>
                </a:lnTo>
                <a:lnTo>
                  <a:pt x="821436" y="1559055"/>
                </a:lnTo>
                <a:lnTo>
                  <a:pt x="769619" y="1549911"/>
                </a:lnTo>
                <a:lnTo>
                  <a:pt x="719327" y="1539243"/>
                </a:lnTo>
                <a:lnTo>
                  <a:pt x="672083" y="1524003"/>
                </a:lnTo>
                <a:lnTo>
                  <a:pt x="624839" y="1504191"/>
                </a:lnTo>
                <a:lnTo>
                  <a:pt x="580643" y="1479807"/>
                </a:lnTo>
                <a:lnTo>
                  <a:pt x="536448" y="1453899"/>
                </a:lnTo>
                <a:lnTo>
                  <a:pt x="495300" y="1423419"/>
                </a:lnTo>
                <a:lnTo>
                  <a:pt x="454151" y="1388367"/>
                </a:lnTo>
                <a:lnTo>
                  <a:pt x="416051" y="1348743"/>
                </a:lnTo>
                <a:lnTo>
                  <a:pt x="381000" y="1309116"/>
                </a:lnTo>
                <a:lnTo>
                  <a:pt x="350519" y="1266444"/>
                </a:lnTo>
                <a:lnTo>
                  <a:pt x="323088" y="1223772"/>
                </a:lnTo>
                <a:lnTo>
                  <a:pt x="300227" y="1178052"/>
                </a:lnTo>
                <a:lnTo>
                  <a:pt x="289560" y="1155192"/>
                </a:lnTo>
                <a:lnTo>
                  <a:pt x="280415" y="1130808"/>
                </a:lnTo>
                <a:lnTo>
                  <a:pt x="272795" y="1106424"/>
                </a:lnTo>
                <a:lnTo>
                  <a:pt x="265175" y="1082040"/>
                </a:lnTo>
                <a:lnTo>
                  <a:pt x="263651" y="1537719"/>
                </a:lnTo>
                <a:lnTo>
                  <a:pt x="316991" y="1588011"/>
                </a:lnTo>
                <a:lnTo>
                  <a:pt x="373379" y="1632207"/>
                </a:lnTo>
                <a:lnTo>
                  <a:pt x="431291" y="1671831"/>
                </a:lnTo>
                <a:lnTo>
                  <a:pt x="492251" y="1706883"/>
                </a:lnTo>
                <a:lnTo>
                  <a:pt x="554736" y="1735839"/>
                </a:lnTo>
                <a:lnTo>
                  <a:pt x="620267" y="1758699"/>
                </a:lnTo>
                <a:lnTo>
                  <a:pt x="687324" y="1776987"/>
                </a:lnTo>
                <a:lnTo>
                  <a:pt x="755903" y="1790703"/>
                </a:lnTo>
                <a:lnTo>
                  <a:pt x="827531" y="1799847"/>
                </a:lnTo>
                <a:lnTo>
                  <a:pt x="902207" y="1801371"/>
                </a:lnTo>
                <a:lnTo>
                  <a:pt x="938783" y="1801371"/>
                </a:lnTo>
                <a:lnTo>
                  <a:pt x="1011936" y="1795275"/>
                </a:lnTo>
                <a:lnTo>
                  <a:pt x="1082039" y="1784607"/>
                </a:lnTo>
                <a:lnTo>
                  <a:pt x="1150619" y="1769367"/>
                </a:lnTo>
                <a:lnTo>
                  <a:pt x="1216152" y="1748031"/>
                </a:lnTo>
                <a:lnTo>
                  <a:pt x="1280160" y="1722123"/>
                </a:lnTo>
                <a:lnTo>
                  <a:pt x="1341119" y="1690119"/>
                </a:lnTo>
                <a:lnTo>
                  <a:pt x="1400555" y="1653543"/>
                </a:lnTo>
                <a:lnTo>
                  <a:pt x="1458467" y="1610871"/>
                </a:lnTo>
                <a:lnTo>
                  <a:pt x="1511807" y="1563627"/>
                </a:lnTo>
                <a:lnTo>
                  <a:pt x="1565148" y="1510287"/>
                </a:lnTo>
                <a:lnTo>
                  <a:pt x="1612391" y="1455423"/>
                </a:lnTo>
                <a:lnTo>
                  <a:pt x="1655064" y="1399035"/>
                </a:lnTo>
                <a:lnTo>
                  <a:pt x="1691639" y="1339599"/>
                </a:lnTo>
                <a:lnTo>
                  <a:pt x="1723643" y="1278636"/>
                </a:lnTo>
                <a:lnTo>
                  <a:pt x="1749552" y="1214628"/>
                </a:lnTo>
                <a:lnTo>
                  <a:pt x="1770888" y="1149096"/>
                </a:lnTo>
                <a:lnTo>
                  <a:pt x="1786127" y="1080516"/>
                </a:lnTo>
                <a:lnTo>
                  <a:pt x="1798319" y="1008888"/>
                </a:lnTo>
                <a:lnTo>
                  <a:pt x="1802891" y="937260"/>
                </a:lnTo>
                <a:lnTo>
                  <a:pt x="1802891" y="862584"/>
                </a:lnTo>
                <a:lnTo>
                  <a:pt x="1798319" y="790956"/>
                </a:lnTo>
                <a:lnTo>
                  <a:pt x="1786127" y="722376"/>
                </a:lnTo>
                <a:lnTo>
                  <a:pt x="1770888" y="653796"/>
                </a:lnTo>
                <a:lnTo>
                  <a:pt x="1749552" y="588264"/>
                </a:lnTo>
                <a:lnTo>
                  <a:pt x="1723643" y="525780"/>
                </a:lnTo>
                <a:lnTo>
                  <a:pt x="1691639" y="463296"/>
                </a:lnTo>
                <a:lnTo>
                  <a:pt x="1655064" y="405384"/>
                </a:lnTo>
                <a:lnTo>
                  <a:pt x="1613915" y="347472"/>
                </a:lnTo>
                <a:lnTo>
                  <a:pt x="1565148" y="292608"/>
                </a:lnTo>
                <a:lnTo>
                  <a:pt x="1513331" y="239268"/>
                </a:lnTo>
                <a:lnTo>
                  <a:pt x="1458467" y="192024"/>
                </a:lnTo>
                <a:lnTo>
                  <a:pt x="1402079" y="149352"/>
                </a:lnTo>
                <a:lnTo>
                  <a:pt x="1342643" y="112776"/>
                </a:lnTo>
                <a:lnTo>
                  <a:pt x="1280160" y="80772"/>
                </a:lnTo>
                <a:lnTo>
                  <a:pt x="1216152" y="54864"/>
                </a:lnTo>
                <a:lnTo>
                  <a:pt x="1150619" y="32004"/>
                </a:lnTo>
                <a:lnTo>
                  <a:pt x="1082039" y="16764"/>
                </a:lnTo>
                <a:lnTo>
                  <a:pt x="1011936" y="6096"/>
                </a:lnTo>
                <a:lnTo>
                  <a:pt x="938783" y="1524"/>
                </a:lnTo>
                <a:lnTo>
                  <a:pt x="902207" y="0"/>
                </a:lnTo>
                <a:lnTo>
                  <a:pt x="864107" y="1524"/>
                </a:lnTo>
                <a:lnTo>
                  <a:pt x="792479" y="6096"/>
                </a:lnTo>
                <a:lnTo>
                  <a:pt x="722376" y="16764"/>
                </a:lnTo>
                <a:lnTo>
                  <a:pt x="653795" y="32004"/>
                </a:lnTo>
                <a:lnTo>
                  <a:pt x="586739" y="53340"/>
                </a:lnTo>
                <a:lnTo>
                  <a:pt x="524255" y="80772"/>
                </a:lnTo>
                <a:lnTo>
                  <a:pt x="461772" y="111252"/>
                </a:lnTo>
                <a:lnTo>
                  <a:pt x="402336" y="149352"/>
                </a:lnTo>
                <a:lnTo>
                  <a:pt x="345948" y="190500"/>
                </a:lnTo>
                <a:lnTo>
                  <a:pt x="291083" y="237744"/>
                </a:lnTo>
                <a:lnTo>
                  <a:pt x="237743" y="291084"/>
                </a:lnTo>
                <a:lnTo>
                  <a:pt x="190500" y="345948"/>
                </a:lnTo>
                <a:lnTo>
                  <a:pt x="147827" y="402336"/>
                </a:lnTo>
                <a:lnTo>
                  <a:pt x="111251" y="461772"/>
                </a:lnTo>
                <a:lnTo>
                  <a:pt x="79248" y="524256"/>
                </a:lnTo>
                <a:lnTo>
                  <a:pt x="53339" y="586740"/>
                </a:lnTo>
                <a:lnTo>
                  <a:pt x="32003" y="652272"/>
                </a:lnTo>
                <a:lnTo>
                  <a:pt x="16763" y="720852"/>
                </a:lnTo>
                <a:lnTo>
                  <a:pt x="6095" y="790956"/>
                </a:lnTo>
                <a:lnTo>
                  <a:pt x="0" y="862584"/>
                </a:lnTo>
                <a:lnTo>
                  <a:pt x="0" y="937260"/>
                </a:lnTo>
                <a:lnTo>
                  <a:pt x="6095" y="1010412"/>
                </a:lnTo>
                <a:close/>
              </a:path>
            </a:pathLst>
          </a:custGeom>
          <a:solidFill>
            <a:srgbClr val="7F5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1373" y="5939022"/>
            <a:ext cx="698" cy="489203"/>
          </a:xfrm>
          <a:custGeom>
            <a:avLst/>
            <a:gdLst/>
            <a:ahLst/>
            <a:cxnLst/>
            <a:rect l="l" t="t" r="r" b="b"/>
            <a:pathLst>
              <a:path w="698" h="489203">
                <a:moveTo>
                  <a:pt x="0" y="489203"/>
                </a:moveTo>
                <a:lnTo>
                  <a:pt x="698" y="489203"/>
                </a:lnTo>
                <a:lnTo>
                  <a:pt x="698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7F5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29853" y="5939022"/>
            <a:ext cx="698" cy="489203"/>
          </a:xfrm>
          <a:custGeom>
            <a:avLst/>
            <a:gdLst/>
            <a:ahLst/>
            <a:cxnLst/>
            <a:rect l="l" t="t" r="r" b="b"/>
            <a:pathLst>
              <a:path w="698" h="489203">
                <a:moveTo>
                  <a:pt x="0" y="489203"/>
                </a:moveTo>
                <a:lnTo>
                  <a:pt x="698" y="489203"/>
                </a:lnTo>
                <a:lnTo>
                  <a:pt x="698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7F5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8740" y="8217402"/>
            <a:ext cx="45719" cy="766571"/>
          </a:xfrm>
          <a:custGeom>
            <a:avLst/>
            <a:gdLst/>
            <a:ahLst/>
            <a:cxnLst/>
            <a:rect l="l" t="t" r="r" b="b"/>
            <a:pathLst>
              <a:path w="45719" h="766572">
                <a:moveTo>
                  <a:pt x="39623" y="207263"/>
                </a:moveTo>
                <a:lnTo>
                  <a:pt x="27431" y="156971"/>
                </a:lnTo>
                <a:lnTo>
                  <a:pt x="16763" y="105155"/>
                </a:lnTo>
                <a:lnTo>
                  <a:pt x="7619" y="53339"/>
                </a:lnTo>
                <a:lnTo>
                  <a:pt x="0" y="0"/>
                </a:lnTo>
                <a:lnTo>
                  <a:pt x="10667" y="716279"/>
                </a:lnTo>
                <a:lnTo>
                  <a:pt x="45719" y="766571"/>
                </a:lnTo>
                <a:lnTo>
                  <a:pt x="39623" y="207263"/>
                </a:lnTo>
                <a:close/>
              </a:path>
            </a:pathLst>
          </a:custGeom>
          <a:solidFill>
            <a:srgbClr val="7F5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7280" y="6461754"/>
            <a:ext cx="3185160" cy="3182115"/>
          </a:xfrm>
          <a:custGeom>
            <a:avLst/>
            <a:gdLst/>
            <a:ahLst/>
            <a:cxnLst/>
            <a:rect l="l" t="t" r="r" b="b"/>
            <a:pathLst>
              <a:path w="3185160" h="3182115">
                <a:moveTo>
                  <a:pt x="341376" y="2109216"/>
                </a:moveTo>
                <a:lnTo>
                  <a:pt x="323088" y="2060448"/>
                </a:lnTo>
                <a:lnTo>
                  <a:pt x="306324" y="2011680"/>
                </a:lnTo>
                <a:lnTo>
                  <a:pt x="291084" y="1962912"/>
                </a:lnTo>
                <a:lnTo>
                  <a:pt x="297180" y="2522220"/>
                </a:lnTo>
                <a:lnTo>
                  <a:pt x="336804" y="2572512"/>
                </a:lnTo>
                <a:lnTo>
                  <a:pt x="376428" y="2621279"/>
                </a:lnTo>
                <a:lnTo>
                  <a:pt x="419100" y="2670048"/>
                </a:lnTo>
                <a:lnTo>
                  <a:pt x="464820" y="2715771"/>
                </a:lnTo>
                <a:lnTo>
                  <a:pt x="512064" y="2761491"/>
                </a:lnTo>
                <a:lnTo>
                  <a:pt x="559308" y="2804163"/>
                </a:lnTo>
                <a:lnTo>
                  <a:pt x="609600" y="2845311"/>
                </a:lnTo>
                <a:lnTo>
                  <a:pt x="658368" y="2883411"/>
                </a:lnTo>
                <a:lnTo>
                  <a:pt x="710184" y="2919987"/>
                </a:lnTo>
                <a:lnTo>
                  <a:pt x="762000" y="2953515"/>
                </a:lnTo>
                <a:lnTo>
                  <a:pt x="815340" y="2985519"/>
                </a:lnTo>
                <a:lnTo>
                  <a:pt x="868679" y="3014475"/>
                </a:lnTo>
                <a:lnTo>
                  <a:pt x="923544" y="3041907"/>
                </a:lnTo>
                <a:lnTo>
                  <a:pt x="978408" y="3066291"/>
                </a:lnTo>
                <a:lnTo>
                  <a:pt x="1036320" y="3087627"/>
                </a:lnTo>
                <a:lnTo>
                  <a:pt x="1094232" y="3107439"/>
                </a:lnTo>
                <a:lnTo>
                  <a:pt x="1152144" y="3125727"/>
                </a:lnTo>
                <a:lnTo>
                  <a:pt x="1211580" y="3140967"/>
                </a:lnTo>
                <a:lnTo>
                  <a:pt x="1272540" y="3153159"/>
                </a:lnTo>
                <a:lnTo>
                  <a:pt x="1335023" y="3163827"/>
                </a:lnTo>
                <a:lnTo>
                  <a:pt x="1397508" y="3171447"/>
                </a:lnTo>
                <a:lnTo>
                  <a:pt x="1461516" y="3177543"/>
                </a:lnTo>
                <a:lnTo>
                  <a:pt x="1525523" y="3180591"/>
                </a:lnTo>
                <a:lnTo>
                  <a:pt x="1592580" y="3182115"/>
                </a:lnTo>
                <a:lnTo>
                  <a:pt x="1656588" y="3180591"/>
                </a:lnTo>
                <a:lnTo>
                  <a:pt x="1722120" y="3177543"/>
                </a:lnTo>
                <a:lnTo>
                  <a:pt x="1786127" y="3171447"/>
                </a:lnTo>
                <a:lnTo>
                  <a:pt x="1847088" y="3163827"/>
                </a:lnTo>
                <a:lnTo>
                  <a:pt x="1909572" y="3153159"/>
                </a:lnTo>
                <a:lnTo>
                  <a:pt x="1970532" y="3140967"/>
                </a:lnTo>
                <a:lnTo>
                  <a:pt x="2029967" y="3125727"/>
                </a:lnTo>
                <a:lnTo>
                  <a:pt x="2087879" y="3107439"/>
                </a:lnTo>
                <a:lnTo>
                  <a:pt x="2145791" y="3087627"/>
                </a:lnTo>
                <a:lnTo>
                  <a:pt x="2203704" y="3066291"/>
                </a:lnTo>
                <a:lnTo>
                  <a:pt x="2258568" y="3040383"/>
                </a:lnTo>
                <a:lnTo>
                  <a:pt x="2313432" y="3014475"/>
                </a:lnTo>
                <a:lnTo>
                  <a:pt x="2368296" y="2985519"/>
                </a:lnTo>
                <a:lnTo>
                  <a:pt x="2421636" y="2953515"/>
                </a:lnTo>
                <a:lnTo>
                  <a:pt x="2471928" y="2919987"/>
                </a:lnTo>
                <a:lnTo>
                  <a:pt x="2523744" y="2883411"/>
                </a:lnTo>
                <a:lnTo>
                  <a:pt x="2574036" y="2845311"/>
                </a:lnTo>
                <a:lnTo>
                  <a:pt x="2622804" y="2804163"/>
                </a:lnTo>
                <a:lnTo>
                  <a:pt x="2671572" y="2761491"/>
                </a:lnTo>
                <a:lnTo>
                  <a:pt x="2718816" y="2715771"/>
                </a:lnTo>
                <a:lnTo>
                  <a:pt x="2763012" y="2668524"/>
                </a:lnTo>
                <a:lnTo>
                  <a:pt x="2807208" y="2621279"/>
                </a:lnTo>
                <a:lnTo>
                  <a:pt x="2848356" y="2570988"/>
                </a:lnTo>
                <a:lnTo>
                  <a:pt x="2886456" y="2522220"/>
                </a:lnTo>
                <a:lnTo>
                  <a:pt x="2921508" y="2470404"/>
                </a:lnTo>
                <a:lnTo>
                  <a:pt x="2956560" y="2418588"/>
                </a:lnTo>
                <a:lnTo>
                  <a:pt x="2987040" y="2365248"/>
                </a:lnTo>
                <a:lnTo>
                  <a:pt x="3017520" y="2311908"/>
                </a:lnTo>
                <a:lnTo>
                  <a:pt x="3043428" y="2257044"/>
                </a:lnTo>
                <a:lnTo>
                  <a:pt x="3067812" y="2202180"/>
                </a:lnTo>
                <a:lnTo>
                  <a:pt x="3090672" y="2144268"/>
                </a:lnTo>
                <a:lnTo>
                  <a:pt x="3110484" y="2087880"/>
                </a:lnTo>
                <a:lnTo>
                  <a:pt x="3127248" y="2028444"/>
                </a:lnTo>
                <a:lnTo>
                  <a:pt x="3142488" y="1969008"/>
                </a:lnTo>
                <a:lnTo>
                  <a:pt x="3156204" y="1908048"/>
                </a:lnTo>
                <a:lnTo>
                  <a:pt x="3165348" y="1847088"/>
                </a:lnTo>
                <a:lnTo>
                  <a:pt x="3174492" y="1784604"/>
                </a:lnTo>
                <a:lnTo>
                  <a:pt x="3180588" y="1720595"/>
                </a:lnTo>
                <a:lnTo>
                  <a:pt x="3183636" y="1656588"/>
                </a:lnTo>
                <a:lnTo>
                  <a:pt x="3185160" y="1591056"/>
                </a:lnTo>
                <a:lnTo>
                  <a:pt x="3183636" y="1525524"/>
                </a:lnTo>
                <a:lnTo>
                  <a:pt x="3180588" y="1461516"/>
                </a:lnTo>
                <a:lnTo>
                  <a:pt x="3174492" y="1397508"/>
                </a:lnTo>
                <a:lnTo>
                  <a:pt x="3165348" y="1335024"/>
                </a:lnTo>
                <a:lnTo>
                  <a:pt x="3156204" y="1272539"/>
                </a:lnTo>
                <a:lnTo>
                  <a:pt x="3142488" y="1213104"/>
                </a:lnTo>
                <a:lnTo>
                  <a:pt x="3127248" y="1153668"/>
                </a:lnTo>
                <a:lnTo>
                  <a:pt x="3110484" y="1094232"/>
                </a:lnTo>
                <a:lnTo>
                  <a:pt x="3090672" y="1036319"/>
                </a:lnTo>
                <a:lnTo>
                  <a:pt x="3067812" y="979932"/>
                </a:lnTo>
                <a:lnTo>
                  <a:pt x="3043428" y="923544"/>
                </a:lnTo>
                <a:lnTo>
                  <a:pt x="3017520" y="868679"/>
                </a:lnTo>
                <a:lnTo>
                  <a:pt x="2987040" y="815339"/>
                </a:lnTo>
                <a:lnTo>
                  <a:pt x="2956560" y="762000"/>
                </a:lnTo>
                <a:lnTo>
                  <a:pt x="2921508" y="710184"/>
                </a:lnTo>
                <a:lnTo>
                  <a:pt x="2886456" y="659891"/>
                </a:lnTo>
                <a:lnTo>
                  <a:pt x="2846832" y="609600"/>
                </a:lnTo>
                <a:lnTo>
                  <a:pt x="2807208" y="560832"/>
                </a:lnTo>
                <a:lnTo>
                  <a:pt x="2763012" y="512063"/>
                </a:lnTo>
                <a:lnTo>
                  <a:pt x="2717292" y="464820"/>
                </a:lnTo>
                <a:lnTo>
                  <a:pt x="2670048" y="420624"/>
                </a:lnTo>
                <a:lnTo>
                  <a:pt x="2622804" y="376427"/>
                </a:lnTo>
                <a:lnTo>
                  <a:pt x="2574036" y="336803"/>
                </a:lnTo>
                <a:lnTo>
                  <a:pt x="2523744" y="297179"/>
                </a:lnTo>
                <a:lnTo>
                  <a:pt x="2471928" y="262127"/>
                </a:lnTo>
                <a:lnTo>
                  <a:pt x="2420112" y="228600"/>
                </a:lnTo>
                <a:lnTo>
                  <a:pt x="2368296" y="196596"/>
                </a:lnTo>
                <a:lnTo>
                  <a:pt x="2313432" y="167639"/>
                </a:lnTo>
                <a:lnTo>
                  <a:pt x="2258568" y="140208"/>
                </a:lnTo>
                <a:lnTo>
                  <a:pt x="2202180" y="115824"/>
                </a:lnTo>
                <a:lnTo>
                  <a:pt x="2145791" y="94487"/>
                </a:lnTo>
                <a:lnTo>
                  <a:pt x="2087879" y="74675"/>
                </a:lnTo>
                <a:lnTo>
                  <a:pt x="2029967" y="56387"/>
                </a:lnTo>
                <a:lnTo>
                  <a:pt x="1969008" y="41148"/>
                </a:lnTo>
                <a:lnTo>
                  <a:pt x="1909572" y="28956"/>
                </a:lnTo>
                <a:lnTo>
                  <a:pt x="1847088" y="18287"/>
                </a:lnTo>
                <a:lnTo>
                  <a:pt x="1784603" y="10668"/>
                </a:lnTo>
                <a:lnTo>
                  <a:pt x="1722120" y="4572"/>
                </a:lnTo>
                <a:lnTo>
                  <a:pt x="1656588" y="0"/>
                </a:lnTo>
                <a:lnTo>
                  <a:pt x="1525523" y="0"/>
                </a:lnTo>
                <a:lnTo>
                  <a:pt x="1461516" y="4572"/>
                </a:lnTo>
                <a:lnTo>
                  <a:pt x="1397508" y="10668"/>
                </a:lnTo>
                <a:lnTo>
                  <a:pt x="1335023" y="18287"/>
                </a:lnTo>
                <a:lnTo>
                  <a:pt x="1274064" y="28956"/>
                </a:lnTo>
                <a:lnTo>
                  <a:pt x="1213104" y="41148"/>
                </a:lnTo>
                <a:lnTo>
                  <a:pt x="1153667" y="56387"/>
                </a:lnTo>
                <a:lnTo>
                  <a:pt x="1094232" y="74675"/>
                </a:lnTo>
                <a:lnTo>
                  <a:pt x="1036320" y="94487"/>
                </a:lnTo>
                <a:lnTo>
                  <a:pt x="979932" y="115824"/>
                </a:lnTo>
                <a:lnTo>
                  <a:pt x="923544" y="140208"/>
                </a:lnTo>
                <a:lnTo>
                  <a:pt x="868679" y="167639"/>
                </a:lnTo>
                <a:lnTo>
                  <a:pt x="815340" y="196596"/>
                </a:lnTo>
                <a:lnTo>
                  <a:pt x="762000" y="228600"/>
                </a:lnTo>
                <a:lnTo>
                  <a:pt x="710184" y="262127"/>
                </a:lnTo>
                <a:lnTo>
                  <a:pt x="659891" y="297179"/>
                </a:lnTo>
                <a:lnTo>
                  <a:pt x="609600" y="335279"/>
                </a:lnTo>
                <a:lnTo>
                  <a:pt x="560832" y="376427"/>
                </a:lnTo>
                <a:lnTo>
                  <a:pt x="512064" y="419100"/>
                </a:lnTo>
                <a:lnTo>
                  <a:pt x="464820" y="464820"/>
                </a:lnTo>
                <a:lnTo>
                  <a:pt x="420624" y="512063"/>
                </a:lnTo>
                <a:lnTo>
                  <a:pt x="376428" y="559308"/>
                </a:lnTo>
                <a:lnTo>
                  <a:pt x="336804" y="609600"/>
                </a:lnTo>
                <a:lnTo>
                  <a:pt x="297180" y="658368"/>
                </a:lnTo>
                <a:lnTo>
                  <a:pt x="262128" y="710184"/>
                </a:lnTo>
                <a:lnTo>
                  <a:pt x="228600" y="762000"/>
                </a:lnTo>
                <a:lnTo>
                  <a:pt x="196596" y="815339"/>
                </a:lnTo>
                <a:lnTo>
                  <a:pt x="167640" y="868679"/>
                </a:lnTo>
                <a:lnTo>
                  <a:pt x="140208" y="923544"/>
                </a:lnTo>
                <a:lnTo>
                  <a:pt x="117348" y="978408"/>
                </a:lnTo>
                <a:lnTo>
                  <a:pt x="94488" y="1036319"/>
                </a:lnTo>
                <a:lnTo>
                  <a:pt x="74676" y="1092708"/>
                </a:lnTo>
                <a:lnTo>
                  <a:pt x="56388" y="1152144"/>
                </a:lnTo>
                <a:lnTo>
                  <a:pt x="41148" y="1211580"/>
                </a:lnTo>
                <a:lnTo>
                  <a:pt x="28956" y="1272539"/>
                </a:lnTo>
                <a:lnTo>
                  <a:pt x="18288" y="1335024"/>
                </a:lnTo>
                <a:lnTo>
                  <a:pt x="10668" y="1397508"/>
                </a:lnTo>
                <a:lnTo>
                  <a:pt x="4571" y="1461516"/>
                </a:lnTo>
                <a:lnTo>
                  <a:pt x="1524" y="1525524"/>
                </a:lnTo>
                <a:lnTo>
                  <a:pt x="0" y="1591056"/>
                </a:lnTo>
                <a:lnTo>
                  <a:pt x="1524" y="1656588"/>
                </a:lnTo>
                <a:lnTo>
                  <a:pt x="4571" y="1720595"/>
                </a:lnTo>
                <a:lnTo>
                  <a:pt x="10668" y="1784604"/>
                </a:lnTo>
                <a:lnTo>
                  <a:pt x="18288" y="1847088"/>
                </a:lnTo>
                <a:lnTo>
                  <a:pt x="28956" y="1908048"/>
                </a:lnTo>
                <a:lnTo>
                  <a:pt x="41148" y="1969008"/>
                </a:lnTo>
                <a:lnTo>
                  <a:pt x="56388" y="2028444"/>
                </a:lnTo>
                <a:lnTo>
                  <a:pt x="74676" y="2087880"/>
                </a:lnTo>
                <a:lnTo>
                  <a:pt x="94488" y="2145792"/>
                </a:lnTo>
                <a:lnTo>
                  <a:pt x="117348" y="2202180"/>
                </a:lnTo>
                <a:lnTo>
                  <a:pt x="140208" y="2258568"/>
                </a:lnTo>
                <a:lnTo>
                  <a:pt x="167640" y="2311908"/>
                </a:lnTo>
                <a:lnTo>
                  <a:pt x="196596" y="2366772"/>
                </a:lnTo>
                <a:lnTo>
                  <a:pt x="228600" y="2418588"/>
                </a:lnTo>
                <a:lnTo>
                  <a:pt x="262128" y="2471928"/>
                </a:lnTo>
                <a:lnTo>
                  <a:pt x="251460" y="1755648"/>
                </a:lnTo>
                <a:lnTo>
                  <a:pt x="246887" y="1700783"/>
                </a:lnTo>
                <a:lnTo>
                  <a:pt x="243840" y="1645920"/>
                </a:lnTo>
                <a:lnTo>
                  <a:pt x="243840" y="1534668"/>
                </a:lnTo>
                <a:lnTo>
                  <a:pt x="246887" y="1481328"/>
                </a:lnTo>
                <a:lnTo>
                  <a:pt x="251460" y="1426464"/>
                </a:lnTo>
                <a:lnTo>
                  <a:pt x="259080" y="1374648"/>
                </a:lnTo>
                <a:lnTo>
                  <a:pt x="268224" y="1321308"/>
                </a:lnTo>
                <a:lnTo>
                  <a:pt x="278892" y="1269492"/>
                </a:lnTo>
                <a:lnTo>
                  <a:pt x="291084" y="1219200"/>
                </a:lnTo>
                <a:lnTo>
                  <a:pt x="306324" y="1168908"/>
                </a:lnTo>
                <a:lnTo>
                  <a:pt x="323088" y="1120139"/>
                </a:lnTo>
                <a:lnTo>
                  <a:pt x="342900" y="1072895"/>
                </a:lnTo>
                <a:lnTo>
                  <a:pt x="362712" y="1025651"/>
                </a:lnTo>
                <a:lnTo>
                  <a:pt x="385572" y="978408"/>
                </a:lnTo>
                <a:lnTo>
                  <a:pt x="409956" y="932688"/>
                </a:lnTo>
                <a:lnTo>
                  <a:pt x="437388" y="888491"/>
                </a:lnTo>
                <a:lnTo>
                  <a:pt x="464820" y="844296"/>
                </a:lnTo>
                <a:lnTo>
                  <a:pt x="495300" y="801624"/>
                </a:lnTo>
                <a:lnTo>
                  <a:pt x="528828" y="758951"/>
                </a:lnTo>
                <a:lnTo>
                  <a:pt x="563879" y="716279"/>
                </a:lnTo>
                <a:lnTo>
                  <a:pt x="600456" y="676656"/>
                </a:lnTo>
                <a:lnTo>
                  <a:pt x="638556" y="635508"/>
                </a:lnTo>
                <a:lnTo>
                  <a:pt x="678179" y="597408"/>
                </a:lnTo>
                <a:lnTo>
                  <a:pt x="719328" y="560832"/>
                </a:lnTo>
                <a:lnTo>
                  <a:pt x="760476" y="525779"/>
                </a:lnTo>
                <a:lnTo>
                  <a:pt x="803147" y="493775"/>
                </a:lnTo>
                <a:lnTo>
                  <a:pt x="845820" y="463296"/>
                </a:lnTo>
                <a:lnTo>
                  <a:pt x="891540" y="434339"/>
                </a:lnTo>
                <a:lnTo>
                  <a:pt x="935735" y="406908"/>
                </a:lnTo>
                <a:lnTo>
                  <a:pt x="981456" y="382524"/>
                </a:lnTo>
                <a:lnTo>
                  <a:pt x="1027176" y="359663"/>
                </a:lnTo>
                <a:lnTo>
                  <a:pt x="1074420" y="339851"/>
                </a:lnTo>
                <a:lnTo>
                  <a:pt x="1123188" y="320039"/>
                </a:lnTo>
                <a:lnTo>
                  <a:pt x="1171956" y="304800"/>
                </a:lnTo>
                <a:lnTo>
                  <a:pt x="1220723" y="289560"/>
                </a:lnTo>
                <a:lnTo>
                  <a:pt x="1272540" y="275844"/>
                </a:lnTo>
                <a:lnTo>
                  <a:pt x="1322832" y="265175"/>
                </a:lnTo>
                <a:lnTo>
                  <a:pt x="1374648" y="256032"/>
                </a:lnTo>
                <a:lnTo>
                  <a:pt x="1427988" y="249936"/>
                </a:lnTo>
                <a:lnTo>
                  <a:pt x="1481328" y="243839"/>
                </a:lnTo>
                <a:lnTo>
                  <a:pt x="1536192" y="240791"/>
                </a:lnTo>
                <a:lnTo>
                  <a:pt x="1647444" y="240791"/>
                </a:lnTo>
                <a:lnTo>
                  <a:pt x="1702308" y="243839"/>
                </a:lnTo>
                <a:lnTo>
                  <a:pt x="1755648" y="249936"/>
                </a:lnTo>
                <a:lnTo>
                  <a:pt x="1808988" y="256032"/>
                </a:lnTo>
                <a:lnTo>
                  <a:pt x="1860803" y="265175"/>
                </a:lnTo>
                <a:lnTo>
                  <a:pt x="1912620" y="275844"/>
                </a:lnTo>
                <a:lnTo>
                  <a:pt x="1961388" y="289560"/>
                </a:lnTo>
                <a:lnTo>
                  <a:pt x="2011679" y="304800"/>
                </a:lnTo>
                <a:lnTo>
                  <a:pt x="2060448" y="320039"/>
                </a:lnTo>
                <a:lnTo>
                  <a:pt x="2109216" y="339851"/>
                </a:lnTo>
                <a:lnTo>
                  <a:pt x="2156460" y="361188"/>
                </a:lnTo>
                <a:lnTo>
                  <a:pt x="2202180" y="382524"/>
                </a:lnTo>
                <a:lnTo>
                  <a:pt x="2247900" y="406908"/>
                </a:lnTo>
                <a:lnTo>
                  <a:pt x="2293620" y="434339"/>
                </a:lnTo>
                <a:lnTo>
                  <a:pt x="2336292" y="463296"/>
                </a:lnTo>
                <a:lnTo>
                  <a:pt x="2380488" y="493775"/>
                </a:lnTo>
                <a:lnTo>
                  <a:pt x="2423160" y="527303"/>
                </a:lnTo>
                <a:lnTo>
                  <a:pt x="2464308" y="560832"/>
                </a:lnTo>
                <a:lnTo>
                  <a:pt x="2505456" y="597408"/>
                </a:lnTo>
                <a:lnTo>
                  <a:pt x="2545080" y="637032"/>
                </a:lnTo>
                <a:lnTo>
                  <a:pt x="2583180" y="676656"/>
                </a:lnTo>
                <a:lnTo>
                  <a:pt x="2619756" y="717803"/>
                </a:lnTo>
                <a:lnTo>
                  <a:pt x="2654808" y="758951"/>
                </a:lnTo>
                <a:lnTo>
                  <a:pt x="2686812" y="801624"/>
                </a:lnTo>
                <a:lnTo>
                  <a:pt x="2717292" y="845820"/>
                </a:lnTo>
                <a:lnTo>
                  <a:pt x="2746248" y="888491"/>
                </a:lnTo>
                <a:lnTo>
                  <a:pt x="2773680" y="934212"/>
                </a:lnTo>
                <a:lnTo>
                  <a:pt x="2798064" y="979932"/>
                </a:lnTo>
                <a:lnTo>
                  <a:pt x="2820924" y="1025651"/>
                </a:lnTo>
                <a:lnTo>
                  <a:pt x="2842260" y="1074420"/>
                </a:lnTo>
                <a:lnTo>
                  <a:pt x="2860548" y="1121664"/>
                </a:lnTo>
                <a:lnTo>
                  <a:pt x="2877312" y="1170432"/>
                </a:lnTo>
                <a:lnTo>
                  <a:pt x="2891028" y="1220724"/>
                </a:lnTo>
                <a:lnTo>
                  <a:pt x="2904744" y="1271016"/>
                </a:lnTo>
                <a:lnTo>
                  <a:pt x="2915412" y="1321308"/>
                </a:lnTo>
                <a:lnTo>
                  <a:pt x="2924556" y="1374648"/>
                </a:lnTo>
                <a:lnTo>
                  <a:pt x="2930652" y="1427988"/>
                </a:lnTo>
                <a:lnTo>
                  <a:pt x="2936748" y="1481328"/>
                </a:lnTo>
                <a:lnTo>
                  <a:pt x="2939796" y="1534668"/>
                </a:lnTo>
                <a:lnTo>
                  <a:pt x="2939796" y="1645920"/>
                </a:lnTo>
                <a:lnTo>
                  <a:pt x="2936748" y="1700783"/>
                </a:lnTo>
                <a:lnTo>
                  <a:pt x="2930652" y="1755648"/>
                </a:lnTo>
                <a:lnTo>
                  <a:pt x="2924556" y="1807464"/>
                </a:lnTo>
                <a:lnTo>
                  <a:pt x="2915412" y="1859280"/>
                </a:lnTo>
                <a:lnTo>
                  <a:pt x="2904744" y="1911095"/>
                </a:lnTo>
                <a:lnTo>
                  <a:pt x="2891028" y="1961388"/>
                </a:lnTo>
                <a:lnTo>
                  <a:pt x="2877312" y="2011680"/>
                </a:lnTo>
                <a:lnTo>
                  <a:pt x="2860548" y="2060448"/>
                </a:lnTo>
                <a:lnTo>
                  <a:pt x="2842260" y="2109216"/>
                </a:lnTo>
                <a:lnTo>
                  <a:pt x="2820924" y="2156460"/>
                </a:lnTo>
                <a:lnTo>
                  <a:pt x="2798064" y="2202180"/>
                </a:lnTo>
                <a:lnTo>
                  <a:pt x="2773680" y="2247900"/>
                </a:lnTo>
                <a:lnTo>
                  <a:pt x="2746248" y="2293620"/>
                </a:lnTo>
                <a:lnTo>
                  <a:pt x="2717292" y="2336292"/>
                </a:lnTo>
                <a:lnTo>
                  <a:pt x="2686812" y="2380488"/>
                </a:lnTo>
                <a:lnTo>
                  <a:pt x="2654808" y="2423160"/>
                </a:lnTo>
                <a:lnTo>
                  <a:pt x="2619756" y="2464308"/>
                </a:lnTo>
                <a:lnTo>
                  <a:pt x="2583180" y="2505456"/>
                </a:lnTo>
                <a:lnTo>
                  <a:pt x="2545080" y="2545080"/>
                </a:lnTo>
                <a:lnTo>
                  <a:pt x="2505456" y="2583180"/>
                </a:lnTo>
                <a:lnTo>
                  <a:pt x="2464308" y="2619756"/>
                </a:lnTo>
                <a:lnTo>
                  <a:pt x="2423160" y="2654808"/>
                </a:lnTo>
                <a:lnTo>
                  <a:pt x="2380488" y="2686812"/>
                </a:lnTo>
                <a:lnTo>
                  <a:pt x="2337816" y="2717295"/>
                </a:lnTo>
                <a:lnTo>
                  <a:pt x="2293620" y="2746251"/>
                </a:lnTo>
                <a:lnTo>
                  <a:pt x="2247900" y="2773683"/>
                </a:lnTo>
                <a:lnTo>
                  <a:pt x="2202180" y="2796543"/>
                </a:lnTo>
                <a:lnTo>
                  <a:pt x="2156460" y="2819403"/>
                </a:lnTo>
                <a:lnTo>
                  <a:pt x="2109216" y="2840739"/>
                </a:lnTo>
                <a:lnTo>
                  <a:pt x="2060448" y="2859027"/>
                </a:lnTo>
                <a:lnTo>
                  <a:pt x="2011679" y="2875791"/>
                </a:lnTo>
                <a:lnTo>
                  <a:pt x="1962912" y="2891031"/>
                </a:lnTo>
                <a:lnTo>
                  <a:pt x="1912620" y="2903223"/>
                </a:lnTo>
                <a:lnTo>
                  <a:pt x="1860803" y="2915415"/>
                </a:lnTo>
                <a:lnTo>
                  <a:pt x="1808988" y="2924559"/>
                </a:lnTo>
                <a:lnTo>
                  <a:pt x="1755648" y="2930655"/>
                </a:lnTo>
                <a:lnTo>
                  <a:pt x="1702308" y="2935227"/>
                </a:lnTo>
                <a:lnTo>
                  <a:pt x="1647444" y="2938275"/>
                </a:lnTo>
                <a:lnTo>
                  <a:pt x="1592580" y="2939799"/>
                </a:lnTo>
                <a:lnTo>
                  <a:pt x="1536192" y="2938275"/>
                </a:lnTo>
                <a:lnTo>
                  <a:pt x="1481328" y="2935227"/>
                </a:lnTo>
                <a:lnTo>
                  <a:pt x="1427988" y="2930655"/>
                </a:lnTo>
                <a:lnTo>
                  <a:pt x="1374648" y="2924559"/>
                </a:lnTo>
                <a:lnTo>
                  <a:pt x="1322832" y="2915415"/>
                </a:lnTo>
                <a:lnTo>
                  <a:pt x="1271016" y="2904747"/>
                </a:lnTo>
                <a:lnTo>
                  <a:pt x="1220723" y="2891031"/>
                </a:lnTo>
                <a:lnTo>
                  <a:pt x="1171956" y="2875791"/>
                </a:lnTo>
                <a:lnTo>
                  <a:pt x="1123188" y="2860551"/>
                </a:lnTo>
                <a:lnTo>
                  <a:pt x="1074420" y="2840739"/>
                </a:lnTo>
                <a:lnTo>
                  <a:pt x="1027176" y="2820927"/>
                </a:lnTo>
                <a:lnTo>
                  <a:pt x="979932" y="2798067"/>
                </a:lnTo>
                <a:lnTo>
                  <a:pt x="935735" y="2773683"/>
                </a:lnTo>
                <a:lnTo>
                  <a:pt x="890016" y="2746251"/>
                </a:lnTo>
                <a:lnTo>
                  <a:pt x="845820" y="2717295"/>
                </a:lnTo>
                <a:lnTo>
                  <a:pt x="803147" y="2686812"/>
                </a:lnTo>
                <a:lnTo>
                  <a:pt x="760476" y="2654808"/>
                </a:lnTo>
                <a:lnTo>
                  <a:pt x="719328" y="2619756"/>
                </a:lnTo>
                <a:lnTo>
                  <a:pt x="678179" y="2583180"/>
                </a:lnTo>
                <a:lnTo>
                  <a:pt x="638556" y="2545080"/>
                </a:lnTo>
                <a:lnTo>
                  <a:pt x="600456" y="2505456"/>
                </a:lnTo>
                <a:lnTo>
                  <a:pt x="563879" y="2464308"/>
                </a:lnTo>
                <a:lnTo>
                  <a:pt x="528828" y="2423160"/>
                </a:lnTo>
                <a:lnTo>
                  <a:pt x="495300" y="2380488"/>
                </a:lnTo>
                <a:lnTo>
                  <a:pt x="464820" y="2337816"/>
                </a:lnTo>
                <a:lnTo>
                  <a:pt x="437388" y="2293620"/>
                </a:lnTo>
                <a:lnTo>
                  <a:pt x="409956" y="2247900"/>
                </a:lnTo>
                <a:lnTo>
                  <a:pt x="385572" y="2203704"/>
                </a:lnTo>
                <a:lnTo>
                  <a:pt x="362712" y="2156460"/>
                </a:lnTo>
                <a:lnTo>
                  <a:pt x="341376" y="2109216"/>
                </a:lnTo>
                <a:close/>
              </a:path>
            </a:pathLst>
          </a:custGeom>
          <a:solidFill>
            <a:srgbClr val="7F5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82467" y="5939022"/>
            <a:ext cx="0" cy="487679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79"/>
                </a:lnTo>
              </a:path>
            </a:pathLst>
          </a:custGeom>
          <a:ln w="242189">
            <a:solidFill>
              <a:srgbClr val="7F5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0947" y="5939022"/>
            <a:ext cx="0" cy="487679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0"/>
                </a:moveTo>
                <a:lnTo>
                  <a:pt x="0" y="487679"/>
                </a:lnTo>
              </a:path>
            </a:pathLst>
          </a:custGeom>
          <a:ln w="242189">
            <a:solidFill>
              <a:srgbClr val="7F5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3476" y="7223754"/>
            <a:ext cx="0" cy="446531"/>
          </a:xfrm>
          <a:custGeom>
            <a:avLst/>
            <a:gdLst/>
            <a:ahLst/>
            <a:cxnLst/>
            <a:rect l="l" t="t" r="r" b="b"/>
            <a:pathLst>
              <a:path h="446531">
                <a:moveTo>
                  <a:pt x="0" y="0"/>
                </a:moveTo>
                <a:lnTo>
                  <a:pt x="0" y="446531"/>
                </a:lnTo>
              </a:path>
            </a:pathLst>
          </a:custGeom>
          <a:ln w="242189">
            <a:solidFill>
              <a:srgbClr val="7F5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0932" y="7223754"/>
            <a:ext cx="0" cy="446531"/>
          </a:xfrm>
          <a:custGeom>
            <a:avLst/>
            <a:gdLst/>
            <a:ahLst/>
            <a:cxnLst/>
            <a:rect l="l" t="t" r="r" b="b"/>
            <a:pathLst>
              <a:path h="446531">
                <a:moveTo>
                  <a:pt x="0" y="0"/>
                </a:moveTo>
                <a:lnTo>
                  <a:pt x="0" y="446531"/>
                </a:lnTo>
              </a:path>
            </a:pathLst>
          </a:custGeom>
          <a:ln w="242189">
            <a:solidFill>
              <a:srgbClr val="7F5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6696" y="707130"/>
            <a:ext cx="5443728" cy="3456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662518" y="4711929"/>
            <a:ext cx="3050958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spc="-81" dirty="0" smtClean="0">
                <a:solidFill>
                  <a:srgbClr val="7F5E00"/>
                </a:solidFill>
                <a:latin typeface="TTKB Dik Temel Abece" pitchFamily="2" charset="-94"/>
                <a:cs typeface="EGITIMHANE dik temel"/>
              </a:rPr>
              <a:t>ö</a:t>
            </a:r>
            <a:r>
              <a:rPr sz="9600" spc="-81" dirty="0" smtClean="0">
                <a:latin typeface="TTKB Dik Temel Abece" pitchFamily="2" charset="-94"/>
                <a:cs typeface="EGITIMHANE dik temel"/>
              </a:rPr>
              <a:t>rdek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1098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177796" y="6693402"/>
            <a:ext cx="1475232" cy="2529843"/>
          </a:xfrm>
          <a:custGeom>
            <a:avLst/>
            <a:gdLst/>
            <a:ahLst/>
            <a:cxnLst/>
            <a:rect l="l" t="t" r="r" b="b"/>
            <a:pathLst>
              <a:path w="1475232" h="2529843">
                <a:moveTo>
                  <a:pt x="688848" y="1170431"/>
                </a:moveTo>
                <a:lnTo>
                  <a:pt x="202692" y="1170431"/>
                </a:lnTo>
                <a:lnTo>
                  <a:pt x="202692" y="198119"/>
                </a:lnTo>
                <a:lnTo>
                  <a:pt x="755904" y="198119"/>
                </a:lnTo>
                <a:lnTo>
                  <a:pt x="801624" y="199643"/>
                </a:lnTo>
                <a:lnTo>
                  <a:pt x="842772" y="202691"/>
                </a:lnTo>
                <a:lnTo>
                  <a:pt x="880872" y="205739"/>
                </a:lnTo>
                <a:lnTo>
                  <a:pt x="925068" y="214883"/>
                </a:lnTo>
                <a:lnTo>
                  <a:pt x="969263" y="228599"/>
                </a:lnTo>
                <a:lnTo>
                  <a:pt x="1014983" y="248411"/>
                </a:lnTo>
                <a:lnTo>
                  <a:pt x="1056132" y="272795"/>
                </a:lnTo>
                <a:lnTo>
                  <a:pt x="1097280" y="301751"/>
                </a:lnTo>
                <a:lnTo>
                  <a:pt x="1135380" y="336803"/>
                </a:lnTo>
                <a:lnTo>
                  <a:pt x="1171956" y="374903"/>
                </a:lnTo>
                <a:lnTo>
                  <a:pt x="1194816" y="403859"/>
                </a:lnTo>
                <a:lnTo>
                  <a:pt x="1216152" y="434339"/>
                </a:lnTo>
                <a:lnTo>
                  <a:pt x="1239011" y="475487"/>
                </a:lnTo>
                <a:lnTo>
                  <a:pt x="1254252" y="510539"/>
                </a:lnTo>
                <a:lnTo>
                  <a:pt x="1264920" y="547115"/>
                </a:lnTo>
                <a:lnTo>
                  <a:pt x="1272540" y="585215"/>
                </a:lnTo>
                <a:lnTo>
                  <a:pt x="1277111" y="623315"/>
                </a:lnTo>
                <a:lnTo>
                  <a:pt x="1278635" y="664463"/>
                </a:lnTo>
                <a:lnTo>
                  <a:pt x="1278635" y="696467"/>
                </a:lnTo>
                <a:lnTo>
                  <a:pt x="1272540" y="758951"/>
                </a:lnTo>
                <a:lnTo>
                  <a:pt x="1260347" y="816863"/>
                </a:lnTo>
                <a:lnTo>
                  <a:pt x="1242059" y="873251"/>
                </a:lnTo>
                <a:lnTo>
                  <a:pt x="1217676" y="923543"/>
                </a:lnTo>
                <a:lnTo>
                  <a:pt x="1188720" y="970787"/>
                </a:lnTo>
                <a:lnTo>
                  <a:pt x="1152144" y="1014983"/>
                </a:lnTo>
                <a:lnTo>
                  <a:pt x="1109471" y="1056131"/>
                </a:lnTo>
                <a:lnTo>
                  <a:pt x="1062228" y="1092707"/>
                </a:lnTo>
                <a:lnTo>
                  <a:pt x="1007363" y="1124711"/>
                </a:lnTo>
                <a:lnTo>
                  <a:pt x="973836" y="1139951"/>
                </a:lnTo>
                <a:lnTo>
                  <a:pt x="957072" y="1142999"/>
                </a:lnTo>
                <a:lnTo>
                  <a:pt x="947928" y="1144523"/>
                </a:lnTo>
                <a:lnTo>
                  <a:pt x="935736" y="1146047"/>
                </a:lnTo>
                <a:lnTo>
                  <a:pt x="923544" y="1147571"/>
                </a:lnTo>
                <a:lnTo>
                  <a:pt x="911351" y="1150619"/>
                </a:lnTo>
                <a:lnTo>
                  <a:pt x="896112" y="1153667"/>
                </a:lnTo>
                <a:lnTo>
                  <a:pt x="880872" y="1155191"/>
                </a:lnTo>
                <a:lnTo>
                  <a:pt x="862583" y="1158239"/>
                </a:lnTo>
                <a:lnTo>
                  <a:pt x="845819" y="1162811"/>
                </a:lnTo>
                <a:lnTo>
                  <a:pt x="839724" y="1162811"/>
                </a:lnTo>
                <a:lnTo>
                  <a:pt x="832104" y="1164335"/>
                </a:lnTo>
                <a:lnTo>
                  <a:pt x="821436" y="1165859"/>
                </a:lnTo>
                <a:lnTo>
                  <a:pt x="812292" y="1167383"/>
                </a:lnTo>
                <a:lnTo>
                  <a:pt x="801624" y="1167383"/>
                </a:lnTo>
                <a:lnTo>
                  <a:pt x="789432" y="1168907"/>
                </a:lnTo>
                <a:lnTo>
                  <a:pt x="778763" y="1168907"/>
                </a:lnTo>
                <a:lnTo>
                  <a:pt x="781812" y="1359407"/>
                </a:lnTo>
                <a:lnTo>
                  <a:pt x="826007" y="1356359"/>
                </a:lnTo>
                <a:lnTo>
                  <a:pt x="865632" y="1353311"/>
                </a:lnTo>
                <a:lnTo>
                  <a:pt x="905256" y="1347215"/>
                </a:lnTo>
                <a:lnTo>
                  <a:pt x="961644" y="1338071"/>
                </a:lnTo>
                <a:lnTo>
                  <a:pt x="1011936" y="1324355"/>
                </a:lnTo>
                <a:lnTo>
                  <a:pt x="1059180" y="1307591"/>
                </a:lnTo>
                <a:lnTo>
                  <a:pt x="1098804" y="1292351"/>
                </a:lnTo>
                <a:lnTo>
                  <a:pt x="1132332" y="1274063"/>
                </a:lnTo>
                <a:lnTo>
                  <a:pt x="1167383" y="1252727"/>
                </a:lnTo>
                <a:lnTo>
                  <a:pt x="1200911" y="1228343"/>
                </a:lnTo>
                <a:lnTo>
                  <a:pt x="1235964" y="1200911"/>
                </a:lnTo>
                <a:lnTo>
                  <a:pt x="1267968" y="1170431"/>
                </a:lnTo>
                <a:lnTo>
                  <a:pt x="1299971" y="1138427"/>
                </a:lnTo>
                <a:lnTo>
                  <a:pt x="1335023" y="1097279"/>
                </a:lnTo>
                <a:lnTo>
                  <a:pt x="1367028" y="1054607"/>
                </a:lnTo>
                <a:lnTo>
                  <a:pt x="1394459" y="1011935"/>
                </a:lnTo>
                <a:lnTo>
                  <a:pt x="1417320" y="967739"/>
                </a:lnTo>
                <a:lnTo>
                  <a:pt x="1435608" y="920495"/>
                </a:lnTo>
                <a:lnTo>
                  <a:pt x="1449323" y="873251"/>
                </a:lnTo>
                <a:lnTo>
                  <a:pt x="1459992" y="833627"/>
                </a:lnTo>
                <a:lnTo>
                  <a:pt x="1466088" y="789431"/>
                </a:lnTo>
                <a:lnTo>
                  <a:pt x="1472183" y="739139"/>
                </a:lnTo>
                <a:lnTo>
                  <a:pt x="1473708" y="699515"/>
                </a:lnTo>
                <a:lnTo>
                  <a:pt x="1475232" y="656843"/>
                </a:lnTo>
                <a:lnTo>
                  <a:pt x="1475232" y="641603"/>
                </a:lnTo>
                <a:lnTo>
                  <a:pt x="1470659" y="566927"/>
                </a:lnTo>
                <a:lnTo>
                  <a:pt x="1461516" y="518159"/>
                </a:lnTo>
                <a:lnTo>
                  <a:pt x="1449323" y="470915"/>
                </a:lnTo>
                <a:lnTo>
                  <a:pt x="1432559" y="425195"/>
                </a:lnTo>
                <a:lnTo>
                  <a:pt x="1411223" y="379475"/>
                </a:lnTo>
                <a:lnTo>
                  <a:pt x="1385316" y="335279"/>
                </a:lnTo>
                <a:lnTo>
                  <a:pt x="1356359" y="292607"/>
                </a:lnTo>
                <a:lnTo>
                  <a:pt x="1322832" y="249935"/>
                </a:lnTo>
                <a:lnTo>
                  <a:pt x="1284732" y="208787"/>
                </a:lnTo>
                <a:lnTo>
                  <a:pt x="1254252" y="179831"/>
                </a:lnTo>
                <a:lnTo>
                  <a:pt x="1219200" y="150875"/>
                </a:lnTo>
                <a:lnTo>
                  <a:pt x="1182623" y="124967"/>
                </a:lnTo>
                <a:lnTo>
                  <a:pt x="1143000" y="102107"/>
                </a:lnTo>
                <a:lnTo>
                  <a:pt x="1100328" y="80771"/>
                </a:lnTo>
                <a:lnTo>
                  <a:pt x="1054608" y="60959"/>
                </a:lnTo>
                <a:lnTo>
                  <a:pt x="1005839" y="44195"/>
                </a:lnTo>
                <a:lnTo>
                  <a:pt x="987551" y="38099"/>
                </a:lnTo>
                <a:lnTo>
                  <a:pt x="981456" y="35051"/>
                </a:lnTo>
                <a:lnTo>
                  <a:pt x="937260" y="19811"/>
                </a:lnTo>
                <a:lnTo>
                  <a:pt x="893063" y="9143"/>
                </a:lnTo>
                <a:lnTo>
                  <a:pt x="851916" y="4571"/>
                </a:lnTo>
                <a:lnTo>
                  <a:pt x="806195" y="0"/>
                </a:lnTo>
                <a:lnTo>
                  <a:pt x="0" y="0"/>
                </a:lnTo>
                <a:lnTo>
                  <a:pt x="0" y="2529843"/>
                </a:lnTo>
                <a:lnTo>
                  <a:pt x="202692" y="2529843"/>
                </a:lnTo>
                <a:lnTo>
                  <a:pt x="202692" y="1362455"/>
                </a:lnTo>
                <a:lnTo>
                  <a:pt x="691895" y="1362455"/>
                </a:lnTo>
                <a:lnTo>
                  <a:pt x="688848" y="1170431"/>
                </a:lnTo>
                <a:close/>
              </a:path>
            </a:pathLst>
          </a:custGeom>
          <a:solidFill>
            <a:srgbClr val="FD00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66644" y="7862310"/>
            <a:ext cx="92963" cy="193548"/>
          </a:xfrm>
          <a:custGeom>
            <a:avLst/>
            <a:gdLst/>
            <a:ahLst/>
            <a:cxnLst/>
            <a:rect l="l" t="t" r="r" b="b"/>
            <a:pathLst>
              <a:path w="92963" h="193548">
                <a:moveTo>
                  <a:pt x="3047" y="193547"/>
                </a:moveTo>
                <a:lnTo>
                  <a:pt x="25907" y="193547"/>
                </a:lnTo>
                <a:lnTo>
                  <a:pt x="48768" y="192023"/>
                </a:lnTo>
                <a:lnTo>
                  <a:pt x="71627" y="192023"/>
                </a:lnTo>
                <a:lnTo>
                  <a:pt x="92963" y="190499"/>
                </a:lnTo>
                <a:lnTo>
                  <a:pt x="89915" y="0"/>
                </a:lnTo>
                <a:lnTo>
                  <a:pt x="76200" y="1523"/>
                </a:lnTo>
                <a:lnTo>
                  <a:pt x="0" y="1523"/>
                </a:lnTo>
                <a:lnTo>
                  <a:pt x="3047" y="193547"/>
                </a:lnTo>
                <a:close/>
              </a:path>
            </a:pathLst>
          </a:custGeom>
          <a:solidFill>
            <a:srgbClr val="FD00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3736" y="8545062"/>
            <a:ext cx="24383" cy="1764795"/>
          </a:xfrm>
          <a:custGeom>
            <a:avLst/>
            <a:gdLst/>
            <a:ahLst/>
            <a:cxnLst/>
            <a:rect l="l" t="t" r="r" b="b"/>
            <a:pathLst>
              <a:path w="24383" h="1764795">
                <a:moveTo>
                  <a:pt x="12191" y="120395"/>
                </a:moveTo>
                <a:lnTo>
                  <a:pt x="9143" y="100583"/>
                </a:lnTo>
                <a:lnTo>
                  <a:pt x="6095" y="80771"/>
                </a:lnTo>
                <a:lnTo>
                  <a:pt x="4571" y="60959"/>
                </a:lnTo>
                <a:lnTo>
                  <a:pt x="1524" y="41147"/>
                </a:lnTo>
                <a:lnTo>
                  <a:pt x="1524" y="21335"/>
                </a:lnTo>
                <a:lnTo>
                  <a:pt x="0" y="0"/>
                </a:lnTo>
                <a:lnTo>
                  <a:pt x="12191" y="1764795"/>
                </a:lnTo>
                <a:lnTo>
                  <a:pt x="12191" y="451103"/>
                </a:lnTo>
                <a:lnTo>
                  <a:pt x="24383" y="472439"/>
                </a:lnTo>
                <a:lnTo>
                  <a:pt x="16763" y="138683"/>
                </a:lnTo>
                <a:lnTo>
                  <a:pt x="12191" y="120395"/>
                </a:lnTo>
                <a:close/>
              </a:path>
            </a:pathLst>
          </a:custGeom>
          <a:solidFill>
            <a:srgbClr val="FD00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9331" y="7776966"/>
            <a:ext cx="1418844" cy="2532891"/>
          </a:xfrm>
          <a:custGeom>
            <a:avLst/>
            <a:gdLst/>
            <a:ahLst/>
            <a:cxnLst/>
            <a:rect l="l" t="t" r="r" b="b"/>
            <a:pathLst>
              <a:path w="1418844" h="2532891">
                <a:moveTo>
                  <a:pt x="208787" y="1240536"/>
                </a:moveTo>
                <a:lnTo>
                  <a:pt x="239268" y="1281683"/>
                </a:lnTo>
                <a:lnTo>
                  <a:pt x="272796" y="1316736"/>
                </a:lnTo>
                <a:lnTo>
                  <a:pt x="310896" y="1348739"/>
                </a:lnTo>
                <a:lnTo>
                  <a:pt x="356616" y="1374648"/>
                </a:lnTo>
                <a:lnTo>
                  <a:pt x="405384" y="1397511"/>
                </a:lnTo>
                <a:lnTo>
                  <a:pt x="460248" y="1415799"/>
                </a:lnTo>
                <a:lnTo>
                  <a:pt x="519684" y="1429515"/>
                </a:lnTo>
                <a:lnTo>
                  <a:pt x="583692" y="1438659"/>
                </a:lnTo>
                <a:lnTo>
                  <a:pt x="617220" y="1440183"/>
                </a:lnTo>
                <a:lnTo>
                  <a:pt x="653796" y="1443231"/>
                </a:lnTo>
                <a:lnTo>
                  <a:pt x="720851" y="1443231"/>
                </a:lnTo>
                <a:lnTo>
                  <a:pt x="781812" y="1438659"/>
                </a:lnTo>
                <a:lnTo>
                  <a:pt x="839724" y="1431039"/>
                </a:lnTo>
                <a:lnTo>
                  <a:pt x="893063" y="1418847"/>
                </a:lnTo>
                <a:lnTo>
                  <a:pt x="944880" y="1403607"/>
                </a:lnTo>
                <a:lnTo>
                  <a:pt x="993648" y="1383792"/>
                </a:lnTo>
                <a:lnTo>
                  <a:pt x="1039368" y="1359408"/>
                </a:lnTo>
                <a:lnTo>
                  <a:pt x="1083564" y="1331976"/>
                </a:lnTo>
                <a:lnTo>
                  <a:pt x="1123188" y="1299972"/>
                </a:lnTo>
                <a:lnTo>
                  <a:pt x="1159764" y="1264920"/>
                </a:lnTo>
                <a:lnTo>
                  <a:pt x="1178052" y="1245108"/>
                </a:lnTo>
                <a:lnTo>
                  <a:pt x="1200912" y="1222248"/>
                </a:lnTo>
                <a:lnTo>
                  <a:pt x="1245108" y="1176527"/>
                </a:lnTo>
                <a:lnTo>
                  <a:pt x="1283208" y="1130808"/>
                </a:lnTo>
                <a:lnTo>
                  <a:pt x="1316736" y="1080515"/>
                </a:lnTo>
                <a:lnTo>
                  <a:pt x="1345692" y="1031748"/>
                </a:lnTo>
                <a:lnTo>
                  <a:pt x="1370076" y="978407"/>
                </a:lnTo>
                <a:lnTo>
                  <a:pt x="1388364" y="925068"/>
                </a:lnTo>
                <a:lnTo>
                  <a:pt x="1403604" y="870204"/>
                </a:lnTo>
                <a:lnTo>
                  <a:pt x="1412748" y="813815"/>
                </a:lnTo>
                <a:lnTo>
                  <a:pt x="1417320" y="755904"/>
                </a:lnTo>
                <a:lnTo>
                  <a:pt x="1418844" y="726948"/>
                </a:lnTo>
                <a:lnTo>
                  <a:pt x="1417320" y="696468"/>
                </a:lnTo>
                <a:lnTo>
                  <a:pt x="1412748" y="638556"/>
                </a:lnTo>
                <a:lnTo>
                  <a:pt x="1405128" y="582168"/>
                </a:lnTo>
                <a:lnTo>
                  <a:pt x="1392936" y="527304"/>
                </a:lnTo>
                <a:lnTo>
                  <a:pt x="1374648" y="473963"/>
                </a:lnTo>
                <a:lnTo>
                  <a:pt x="1353312" y="422148"/>
                </a:lnTo>
                <a:lnTo>
                  <a:pt x="1328928" y="373380"/>
                </a:lnTo>
                <a:lnTo>
                  <a:pt x="1298448" y="324612"/>
                </a:lnTo>
                <a:lnTo>
                  <a:pt x="1263396" y="278892"/>
                </a:lnTo>
                <a:lnTo>
                  <a:pt x="1225296" y="234695"/>
                </a:lnTo>
                <a:lnTo>
                  <a:pt x="1184148" y="192024"/>
                </a:lnTo>
                <a:lnTo>
                  <a:pt x="1139952" y="153924"/>
                </a:lnTo>
                <a:lnTo>
                  <a:pt x="1092708" y="120395"/>
                </a:lnTo>
                <a:lnTo>
                  <a:pt x="1045463" y="89916"/>
                </a:lnTo>
                <a:lnTo>
                  <a:pt x="995172" y="64007"/>
                </a:lnTo>
                <a:lnTo>
                  <a:pt x="943356" y="42671"/>
                </a:lnTo>
                <a:lnTo>
                  <a:pt x="890016" y="25907"/>
                </a:lnTo>
                <a:lnTo>
                  <a:pt x="835151" y="13716"/>
                </a:lnTo>
                <a:lnTo>
                  <a:pt x="778763" y="4571"/>
                </a:lnTo>
                <a:lnTo>
                  <a:pt x="719328" y="0"/>
                </a:lnTo>
                <a:lnTo>
                  <a:pt x="670560" y="0"/>
                </a:lnTo>
                <a:lnTo>
                  <a:pt x="614172" y="3048"/>
                </a:lnTo>
                <a:lnTo>
                  <a:pt x="559308" y="12192"/>
                </a:lnTo>
                <a:lnTo>
                  <a:pt x="502920" y="24383"/>
                </a:lnTo>
                <a:lnTo>
                  <a:pt x="449580" y="41148"/>
                </a:lnTo>
                <a:lnTo>
                  <a:pt x="396240" y="60960"/>
                </a:lnTo>
                <a:lnTo>
                  <a:pt x="361188" y="77724"/>
                </a:lnTo>
                <a:lnTo>
                  <a:pt x="326136" y="94487"/>
                </a:lnTo>
                <a:lnTo>
                  <a:pt x="283463" y="121919"/>
                </a:lnTo>
                <a:lnTo>
                  <a:pt x="246887" y="149351"/>
                </a:lnTo>
                <a:lnTo>
                  <a:pt x="219456" y="178307"/>
                </a:lnTo>
                <a:lnTo>
                  <a:pt x="199644" y="213360"/>
                </a:lnTo>
                <a:lnTo>
                  <a:pt x="196596" y="231648"/>
                </a:lnTo>
                <a:lnTo>
                  <a:pt x="196596" y="9143"/>
                </a:lnTo>
                <a:lnTo>
                  <a:pt x="0" y="9143"/>
                </a:lnTo>
                <a:lnTo>
                  <a:pt x="0" y="2532891"/>
                </a:lnTo>
                <a:lnTo>
                  <a:pt x="196596" y="2532891"/>
                </a:lnTo>
                <a:lnTo>
                  <a:pt x="184404" y="768095"/>
                </a:lnTo>
                <a:lnTo>
                  <a:pt x="182880" y="746760"/>
                </a:lnTo>
                <a:lnTo>
                  <a:pt x="182880" y="726948"/>
                </a:lnTo>
                <a:lnTo>
                  <a:pt x="185928" y="661415"/>
                </a:lnTo>
                <a:lnTo>
                  <a:pt x="193548" y="601980"/>
                </a:lnTo>
                <a:lnTo>
                  <a:pt x="204216" y="547115"/>
                </a:lnTo>
                <a:lnTo>
                  <a:pt x="222504" y="493775"/>
                </a:lnTo>
                <a:lnTo>
                  <a:pt x="243840" y="445007"/>
                </a:lnTo>
                <a:lnTo>
                  <a:pt x="269748" y="400812"/>
                </a:lnTo>
                <a:lnTo>
                  <a:pt x="301752" y="361188"/>
                </a:lnTo>
                <a:lnTo>
                  <a:pt x="338328" y="323088"/>
                </a:lnTo>
                <a:lnTo>
                  <a:pt x="379475" y="291083"/>
                </a:lnTo>
                <a:lnTo>
                  <a:pt x="425196" y="262127"/>
                </a:lnTo>
                <a:lnTo>
                  <a:pt x="463296" y="242316"/>
                </a:lnTo>
                <a:lnTo>
                  <a:pt x="501396" y="227075"/>
                </a:lnTo>
                <a:lnTo>
                  <a:pt x="539496" y="213360"/>
                </a:lnTo>
                <a:lnTo>
                  <a:pt x="579120" y="204216"/>
                </a:lnTo>
                <a:lnTo>
                  <a:pt x="620268" y="198119"/>
                </a:lnTo>
                <a:lnTo>
                  <a:pt x="661416" y="193548"/>
                </a:lnTo>
                <a:lnTo>
                  <a:pt x="710184" y="193548"/>
                </a:lnTo>
                <a:lnTo>
                  <a:pt x="752856" y="196595"/>
                </a:lnTo>
                <a:lnTo>
                  <a:pt x="795528" y="204216"/>
                </a:lnTo>
                <a:lnTo>
                  <a:pt x="835151" y="211836"/>
                </a:lnTo>
                <a:lnTo>
                  <a:pt x="874776" y="225551"/>
                </a:lnTo>
                <a:lnTo>
                  <a:pt x="911351" y="240792"/>
                </a:lnTo>
                <a:lnTo>
                  <a:pt x="947928" y="259080"/>
                </a:lnTo>
                <a:lnTo>
                  <a:pt x="982980" y="281939"/>
                </a:lnTo>
                <a:lnTo>
                  <a:pt x="1016508" y="306324"/>
                </a:lnTo>
                <a:lnTo>
                  <a:pt x="1050036" y="335280"/>
                </a:lnTo>
                <a:lnTo>
                  <a:pt x="1080516" y="365760"/>
                </a:lnTo>
                <a:lnTo>
                  <a:pt x="1107948" y="399288"/>
                </a:lnTo>
                <a:lnTo>
                  <a:pt x="1133856" y="432815"/>
                </a:lnTo>
                <a:lnTo>
                  <a:pt x="1155192" y="467868"/>
                </a:lnTo>
                <a:lnTo>
                  <a:pt x="1173480" y="504444"/>
                </a:lnTo>
                <a:lnTo>
                  <a:pt x="1190244" y="541019"/>
                </a:lnTo>
                <a:lnTo>
                  <a:pt x="1202436" y="580644"/>
                </a:lnTo>
                <a:lnTo>
                  <a:pt x="1211580" y="620268"/>
                </a:lnTo>
                <a:lnTo>
                  <a:pt x="1217676" y="661415"/>
                </a:lnTo>
                <a:lnTo>
                  <a:pt x="1220724" y="704088"/>
                </a:lnTo>
                <a:lnTo>
                  <a:pt x="1222248" y="726948"/>
                </a:lnTo>
                <a:lnTo>
                  <a:pt x="1220724" y="748283"/>
                </a:lnTo>
                <a:lnTo>
                  <a:pt x="1217676" y="790956"/>
                </a:lnTo>
                <a:lnTo>
                  <a:pt x="1211580" y="833627"/>
                </a:lnTo>
                <a:lnTo>
                  <a:pt x="1202436" y="873251"/>
                </a:lnTo>
                <a:lnTo>
                  <a:pt x="1190244" y="912876"/>
                </a:lnTo>
                <a:lnTo>
                  <a:pt x="1175004" y="949451"/>
                </a:lnTo>
                <a:lnTo>
                  <a:pt x="1155192" y="986027"/>
                </a:lnTo>
                <a:lnTo>
                  <a:pt x="1133856" y="1021080"/>
                </a:lnTo>
                <a:lnTo>
                  <a:pt x="1107948" y="1054608"/>
                </a:lnTo>
                <a:lnTo>
                  <a:pt x="1080516" y="1088136"/>
                </a:lnTo>
                <a:lnTo>
                  <a:pt x="1050036" y="1118615"/>
                </a:lnTo>
                <a:lnTo>
                  <a:pt x="1016508" y="1147571"/>
                </a:lnTo>
                <a:lnTo>
                  <a:pt x="982980" y="1171956"/>
                </a:lnTo>
                <a:lnTo>
                  <a:pt x="947928" y="1194815"/>
                </a:lnTo>
                <a:lnTo>
                  <a:pt x="911351" y="1213103"/>
                </a:lnTo>
                <a:lnTo>
                  <a:pt x="874776" y="1228344"/>
                </a:lnTo>
                <a:lnTo>
                  <a:pt x="835151" y="1240536"/>
                </a:lnTo>
                <a:lnTo>
                  <a:pt x="795528" y="1249680"/>
                </a:lnTo>
                <a:lnTo>
                  <a:pt x="752856" y="1255776"/>
                </a:lnTo>
                <a:lnTo>
                  <a:pt x="710184" y="1260348"/>
                </a:lnTo>
                <a:lnTo>
                  <a:pt x="662940" y="1260348"/>
                </a:lnTo>
                <a:lnTo>
                  <a:pt x="612648" y="1255776"/>
                </a:lnTo>
                <a:lnTo>
                  <a:pt x="563880" y="1249680"/>
                </a:lnTo>
                <a:lnTo>
                  <a:pt x="518160" y="1240536"/>
                </a:lnTo>
                <a:lnTo>
                  <a:pt x="473963" y="1226820"/>
                </a:lnTo>
                <a:lnTo>
                  <a:pt x="432816" y="1210056"/>
                </a:lnTo>
                <a:lnTo>
                  <a:pt x="393192" y="1191768"/>
                </a:lnTo>
                <a:lnTo>
                  <a:pt x="356616" y="1168908"/>
                </a:lnTo>
                <a:lnTo>
                  <a:pt x="321563" y="1143000"/>
                </a:lnTo>
                <a:lnTo>
                  <a:pt x="288036" y="1114044"/>
                </a:lnTo>
                <a:lnTo>
                  <a:pt x="263652" y="1082039"/>
                </a:lnTo>
                <a:lnTo>
                  <a:pt x="246887" y="1050036"/>
                </a:lnTo>
                <a:lnTo>
                  <a:pt x="233172" y="1016507"/>
                </a:lnTo>
                <a:lnTo>
                  <a:pt x="220980" y="981456"/>
                </a:lnTo>
                <a:lnTo>
                  <a:pt x="210312" y="944880"/>
                </a:lnTo>
                <a:lnTo>
                  <a:pt x="201168" y="906780"/>
                </a:lnTo>
                <a:lnTo>
                  <a:pt x="208787" y="1240536"/>
                </a:lnTo>
                <a:close/>
              </a:path>
            </a:pathLst>
          </a:custGeom>
          <a:solidFill>
            <a:srgbClr val="FD00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4440" y="1322826"/>
            <a:ext cx="4517136" cy="2785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35807" y="4114794"/>
            <a:ext cx="27431" cy="6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955800" y="4859757"/>
            <a:ext cx="3795775" cy="1041907"/>
          </a:xfrm>
          <a:prstGeom prst="rect">
            <a:avLst/>
          </a:prstGeom>
        </p:spPr>
        <p:txBody>
          <a:bodyPr wrap="square" lIns="0" tIns="52101" rIns="0" bIns="0" rtlCol="0">
            <a:noAutofit/>
          </a:bodyPr>
          <a:lstStyle/>
          <a:p>
            <a:pPr marL="12700">
              <a:lnSpc>
                <a:spcPts val="8205"/>
              </a:lnSpc>
            </a:pPr>
            <a:r>
              <a:rPr sz="8800" spc="19" dirty="0" smtClean="0">
                <a:solidFill>
                  <a:srgbClr val="FF0000"/>
                </a:solidFill>
                <a:latin typeface="TTKB Dik Temel Abece" pitchFamily="2" charset="-94"/>
                <a:cs typeface="EGITIMHANE dik temel"/>
              </a:rPr>
              <a:t>p</a:t>
            </a:r>
            <a:r>
              <a:rPr sz="8800" spc="-239" dirty="0" smtClean="0">
                <a:latin typeface="TTKB Dik Temel Abece" pitchFamily="2" charset="-94"/>
                <a:cs typeface="EGITIMHANE dik temel"/>
              </a:rPr>
              <a:t>a</a:t>
            </a:r>
            <a:r>
              <a:rPr sz="8800" spc="4" dirty="0" smtClean="0">
                <a:latin typeface="TTKB Dik Temel Abece" pitchFamily="2" charset="-94"/>
                <a:cs typeface="EGITIMHANE dik temel"/>
              </a:rPr>
              <a:t>l</a:t>
            </a:r>
            <a:r>
              <a:rPr lang="tr-TR" sz="8800" spc="-575" dirty="0">
                <a:latin typeface="TTKB Dik Temel Abece" pitchFamily="2" charset="-94"/>
                <a:cs typeface="EGITIMHANE dik temel"/>
              </a:rPr>
              <a:t>y</a:t>
            </a:r>
            <a:r>
              <a:rPr sz="8800" spc="0" dirty="0" err="1" smtClean="0">
                <a:latin typeface="TTKB Dik Temel Abece" pitchFamily="2" charset="-94"/>
                <a:cs typeface="EGITIMHANE dik temel"/>
              </a:rPr>
              <a:t>a</a:t>
            </a:r>
            <a:r>
              <a:rPr sz="8800" spc="4" dirty="0" err="1" smtClean="0">
                <a:latin typeface="TTKB Dik Temel Abece" pitchFamily="2" charset="-94"/>
                <a:cs typeface="EGITIMHANE dik temel"/>
              </a:rPr>
              <a:t>ç</a:t>
            </a:r>
            <a:r>
              <a:rPr sz="8800" spc="0" dirty="0" err="1" smtClean="0">
                <a:latin typeface="TTKB Dik Temel Abece" pitchFamily="2" charset="-94"/>
                <a:cs typeface="EGITIMHANE dik temel"/>
              </a:rPr>
              <a:t>o</a:t>
            </a:r>
            <a:endParaRPr sz="88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1185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485644" y="6757410"/>
            <a:ext cx="1563623" cy="3145539"/>
          </a:xfrm>
          <a:custGeom>
            <a:avLst/>
            <a:gdLst/>
            <a:ahLst/>
            <a:cxnLst/>
            <a:rect l="l" t="t" r="r" b="b"/>
            <a:pathLst>
              <a:path w="1563623" h="3145539">
                <a:moveTo>
                  <a:pt x="252983" y="246887"/>
                </a:moveTo>
                <a:lnTo>
                  <a:pt x="915923" y="0"/>
                </a:lnTo>
                <a:lnTo>
                  <a:pt x="0" y="0"/>
                </a:lnTo>
                <a:lnTo>
                  <a:pt x="80771" y="1658111"/>
                </a:lnTo>
                <a:lnTo>
                  <a:pt x="252983" y="3137919"/>
                </a:lnTo>
                <a:lnTo>
                  <a:pt x="252983" y="1830323"/>
                </a:lnTo>
                <a:lnTo>
                  <a:pt x="1563623" y="3145539"/>
                </a:lnTo>
                <a:lnTo>
                  <a:pt x="252983" y="1690115"/>
                </a:lnTo>
                <a:lnTo>
                  <a:pt x="272795" y="1548383"/>
                </a:lnTo>
                <a:lnTo>
                  <a:pt x="833628" y="1450847"/>
                </a:lnTo>
                <a:lnTo>
                  <a:pt x="252983" y="1450847"/>
                </a:lnTo>
                <a:lnTo>
                  <a:pt x="252983" y="246887"/>
                </a:lnTo>
                <a:close/>
              </a:path>
              <a:path w="1563623" h="3145539">
                <a:moveTo>
                  <a:pt x="80771" y="1658111"/>
                </a:moveTo>
                <a:lnTo>
                  <a:pt x="0" y="0"/>
                </a:lnTo>
                <a:lnTo>
                  <a:pt x="0" y="3137919"/>
                </a:lnTo>
                <a:lnTo>
                  <a:pt x="252983" y="3137919"/>
                </a:lnTo>
                <a:lnTo>
                  <a:pt x="80771" y="1658111"/>
                </a:lnTo>
                <a:close/>
              </a:path>
            </a:pathLst>
          </a:custGeom>
          <a:solidFill>
            <a:srgbClr val="FF65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8628" y="6757410"/>
            <a:ext cx="1577339" cy="3145539"/>
          </a:xfrm>
          <a:custGeom>
            <a:avLst/>
            <a:gdLst/>
            <a:ahLst/>
            <a:cxnLst/>
            <a:rect l="l" t="t" r="r" b="b"/>
            <a:pathLst>
              <a:path w="1577339" h="3145539">
                <a:moveTo>
                  <a:pt x="0" y="1690115"/>
                </a:moveTo>
                <a:lnTo>
                  <a:pt x="1310639" y="3145539"/>
                </a:lnTo>
                <a:lnTo>
                  <a:pt x="1507236" y="3028191"/>
                </a:lnTo>
                <a:lnTo>
                  <a:pt x="164592" y="1690115"/>
                </a:lnTo>
                <a:lnTo>
                  <a:pt x="612648" y="1690115"/>
                </a:lnTo>
                <a:lnTo>
                  <a:pt x="635508" y="1688591"/>
                </a:lnTo>
                <a:lnTo>
                  <a:pt x="656844" y="1688591"/>
                </a:lnTo>
                <a:lnTo>
                  <a:pt x="678179" y="1687067"/>
                </a:lnTo>
                <a:lnTo>
                  <a:pt x="699515" y="1685543"/>
                </a:lnTo>
                <a:lnTo>
                  <a:pt x="720851" y="1685543"/>
                </a:lnTo>
                <a:lnTo>
                  <a:pt x="739139" y="1684019"/>
                </a:lnTo>
                <a:lnTo>
                  <a:pt x="775715" y="1680971"/>
                </a:lnTo>
                <a:lnTo>
                  <a:pt x="810767" y="1677923"/>
                </a:lnTo>
                <a:lnTo>
                  <a:pt x="841248" y="1673351"/>
                </a:lnTo>
                <a:lnTo>
                  <a:pt x="870203" y="1670303"/>
                </a:lnTo>
                <a:lnTo>
                  <a:pt x="896112" y="1665731"/>
                </a:lnTo>
                <a:lnTo>
                  <a:pt x="918972" y="1662683"/>
                </a:lnTo>
                <a:lnTo>
                  <a:pt x="940308" y="1658111"/>
                </a:lnTo>
                <a:lnTo>
                  <a:pt x="973836" y="1648967"/>
                </a:lnTo>
                <a:lnTo>
                  <a:pt x="1005839" y="1639823"/>
                </a:lnTo>
                <a:lnTo>
                  <a:pt x="1037844" y="1627631"/>
                </a:lnTo>
                <a:lnTo>
                  <a:pt x="1069848" y="1613915"/>
                </a:lnTo>
                <a:lnTo>
                  <a:pt x="1101852" y="1600199"/>
                </a:lnTo>
                <a:lnTo>
                  <a:pt x="1132332" y="1583435"/>
                </a:lnTo>
                <a:lnTo>
                  <a:pt x="1161288" y="1566671"/>
                </a:lnTo>
                <a:lnTo>
                  <a:pt x="1190244" y="1548383"/>
                </a:lnTo>
                <a:lnTo>
                  <a:pt x="1219200" y="1527047"/>
                </a:lnTo>
                <a:lnTo>
                  <a:pt x="1246632" y="1505711"/>
                </a:lnTo>
                <a:lnTo>
                  <a:pt x="1260348" y="1496567"/>
                </a:lnTo>
                <a:lnTo>
                  <a:pt x="1299972" y="1466087"/>
                </a:lnTo>
                <a:lnTo>
                  <a:pt x="1336548" y="1434083"/>
                </a:lnTo>
                <a:lnTo>
                  <a:pt x="1370076" y="1397507"/>
                </a:lnTo>
                <a:lnTo>
                  <a:pt x="1403603" y="1359407"/>
                </a:lnTo>
                <a:lnTo>
                  <a:pt x="1434084" y="1316735"/>
                </a:lnTo>
                <a:lnTo>
                  <a:pt x="1461515" y="1272539"/>
                </a:lnTo>
                <a:lnTo>
                  <a:pt x="1481327" y="1237487"/>
                </a:lnTo>
                <a:lnTo>
                  <a:pt x="1501139" y="1199387"/>
                </a:lnTo>
                <a:lnTo>
                  <a:pt x="1516379" y="1158239"/>
                </a:lnTo>
                <a:lnTo>
                  <a:pt x="1531620" y="1115567"/>
                </a:lnTo>
                <a:lnTo>
                  <a:pt x="1543812" y="1071371"/>
                </a:lnTo>
                <a:lnTo>
                  <a:pt x="1554479" y="1025651"/>
                </a:lnTo>
                <a:lnTo>
                  <a:pt x="1563624" y="978407"/>
                </a:lnTo>
                <a:lnTo>
                  <a:pt x="1569720" y="928115"/>
                </a:lnTo>
                <a:lnTo>
                  <a:pt x="1574291" y="876299"/>
                </a:lnTo>
                <a:lnTo>
                  <a:pt x="1575815" y="824483"/>
                </a:lnTo>
                <a:lnTo>
                  <a:pt x="1577339" y="797051"/>
                </a:lnTo>
                <a:lnTo>
                  <a:pt x="1571244" y="704087"/>
                </a:lnTo>
                <a:lnTo>
                  <a:pt x="1560576" y="643127"/>
                </a:lnTo>
                <a:lnTo>
                  <a:pt x="1543812" y="585215"/>
                </a:lnTo>
                <a:lnTo>
                  <a:pt x="1524000" y="527303"/>
                </a:lnTo>
                <a:lnTo>
                  <a:pt x="1498091" y="470915"/>
                </a:lnTo>
                <a:lnTo>
                  <a:pt x="1466088" y="416051"/>
                </a:lnTo>
                <a:lnTo>
                  <a:pt x="1429512" y="362712"/>
                </a:lnTo>
                <a:lnTo>
                  <a:pt x="1386839" y="310895"/>
                </a:lnTo>
                <a:lnTo>
                  <a:pt x="1341120" y="260603"/>
                </a:lnTo>
                <a:lnTo>
                  <a:pt x="1290827" y="211835"/>
                </a:lnTo>
                <a:lnTo>
                  <a:pt x="1237488" y="170687"/>
                </a:lnTo>
                <a:lnTo>
                  <a:pt x="1181100" y="132587"/>
                </a:lnTo>
                <a:lnTo>
                  <a:pt x="1123188" y="100583"/>
                </a:lnTo>
                <a:lnTo>
                  <a:pt x="1060703" y="71627"/>
                </a:lnTo>
                <a:lnTo>
                  <a:pt x="995172" y="47243"/>
                </a:lnTo>
                <a:lnTo>
                  <a:pt x="928115" y="28955"/>
                </a:lnTo>
                <a:lnTo>
                  <a:pt x="856488" y="15239"/>
                </a:lnTo>
                <a:lnTo>
                  <a:pt x="781812" y="6095"/>
                </a:lnTo>
                <a:lnTo>
                  <a:pt x="743712" y="3047"/>
                </a:lnTo>
                <a:lnTo>
                  <a:pt x="704088" y="1523"/>
                </a:lnTo>
                <a:lnTo>
                  <a:pt x="662939" y="0"/>
                </a:lnTo>
                <a:lnTo>
                  <a:pt x="0" y="246887"/>
                </a:lnTo>
                <a:lnTo>
                  <a:pt x="702563" y="246887"/>
                </a:lnTo>
                <a:lnTo>
                  <a:pt x="740663" y="249935"/>
                </a:lnTo>
                <a:lnTo>
                  <a:pt x="815339" y="257555"/>
                </a:lnTo>
                <a:lnTo>
                  <a:pt x="883920" y="271271"/>
                </a:lnTo>
                <a:lnTo>
                  <a:pt x="947927" y="291083"/>
                </a:lnTo>
                <a:lnTo>
                  <a:pt x="1007363" y="315467"/>
                </a:lnTo>
                <a:lnTo>
                  <a:pt x="1063752" y="345947"/>
                </a:lnTo>
                <a:lnTo>
                  <a:pt x="1114044" y="381000"/>
                </a:lnTo>
                <a:lnTo>
                  <a:pt x="1161288" y="422147"/>
                </a:lnTo>
                <a:lnTo>
                  <a:pt x="1203960" y="469391"/>
                </a:lnTo>
                <a:lnTo>
                  <a:pt x="1242060" y="521207"/>
                </a:lnTo>
                <a:lnTo>
                  <a:pt x="1267967" y="565403"/>
                </a:lnTo>
                <a:lnTo>
                  <a:pt x="1287779" y="609600"/>
                </a:lnTo>
                <a:lnTo>
                  <a:pt x="1306067" y="653795"/>
                </a:lnTo>
                <a:lnTo>
                  <a:pt x="1318260" y="699515"/>
                </a:lnTo>
                <a:lnTo>
                  <a:pt x="1327403" y="745235"/>
                </a:lnTo>
                <a:lnTo>
                  <a:pt x="1333500" y="792479"/>
                </a:lnTo>
                <a:lnTo>
                  <a:pt x="1333500" y="864107"/>
                </a:lnTo>
                <a:lnTo>
                  <a:pt x="1330452" y="902207"/>
                </a:lnTo>
                <a:lnTo>
                  <a:pt x="1319784" y="975359"/>
                </a:lnTo>
                <a:lnTo>
                  <a:pt x="1303020" y="1043939"/>
                </a:lnTo>
                <a:lnTo>
                  <a:pt x="1280160" y="1106423"/>
                </a:lnTo>
                <a:lnTo>
                  <a:pt x="1249679" y="1164335"/>
                </a:lnTo>
                <a:lnTo>
                  <a:pt x="1211579" y="1219199"/>
                </a:lnTo>
                <a:lnTo>
                  <a:pt x="1167384" y="1266443"/>
                </a:lnTo>
                <a:lnTo>
                  <a:pt x="1117091" y="1310639"/>
                </a:lnTo>
                <a:lnTo>
                  <a:pt x="1059179" y="1350263"/>
                </a:lnTo>
                <a:lnTo>
                  <a:pt x="995172" y="1383791"/>
                </a:lnTo>
                <a:lnTo>
                  <a:pt x="952500" y="1402079"/>
                </a:lnTo>
                <a:lnTo>
                  <a:pt x="905256" y="1417319"/>
                </a:lnTo>
                <a:lnTo>
                  <a:pt x="867156" y="1426463"/>
                </a:lnTo>
                <a:lnTo>
                  <a:pt x="826008" y="1437131"/>
                </a:lnTo>
                <a:lnTo>
                  <a:pt x="797051" y="1441703"/>
                </a:lnTo>
                <a:lnTo>
                  <a:pt x="787908" y="1443227"/>
                </a:lnTo>
                <a:lnTo>
                  <a:pt x="780288" y="1444751"/>
                </a:lnTo>
                <a:lnTo>
                  <a:pt x="769620" y="1446275"/>
                </a:lnTo>
                <a:lnTo>
                  <a:pt x="760476" y="1447799"/>
                </a:lnTo>
                <a:lnTo>
                  <a:pt x="751332" y="1449323"/>
                </a:lnTo>
                <a:lnTo>
                  <a:pt x="739139" y="1449323"/>
                </a:lnTo>
                <a:lnTo>
                  <a:pt x="728472" y="1450847"/>
                </a:lnTo>
                <a:lnTo>
                  <a:pt x="704088" y="1450847"/>
                </a:lnTo>
                <a:lnTo>
                  <a:pt x="690372" y="1452371"/>
                </a:lnTo>
                <a:lnTo>
                  <a:pt x="598932" y="1452371"/>
                </a:lnTo>
                <a:lnTo>
                  <a:pt x="580644" y="1450847"/>
                </a:lnTo>
                <a:lnTo>
                  <a:pt x="19812" y="1548383"/>
                </a:lnTo>
                <a:lnTo>
                  <a:pt x="0" y="1690115"/>
                </a:lnTo>
                <a:close/>
              </a:path>
            </a:pathLst>
          </a:custGeom>
          <a:solidFill>
            <a:srgbClr val="FF65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1436" y="8093958"/>
            <a:ext cx="1139952" cy="1801371"/>
          </a:xfrm>
          <a:custGeom>
            <a:avLst/>
            <a:gdLst/>
            <a:ahLst/>
            <a:cxnLst/>
            <a:rect l="l" t="t" r="r" b="b"/>
            <a:pathLst>
              <a:path w="1139952" h="1801371">
                <a:moveTo>
                  <a:pt x="458724" y="303275"/>
                </a:moveTo>
                <a:lnTo>
                  <a:pt x="489203" y="288035"/>
                </a:lnTo>
                <a:lnTo>
                  <a:pt x="522731" y="275843"/>
                </a:lnTo>
                <a:lnTo>
                  <a:pt x="554735" y="265175"/>
                </a:lnTo>
                <a:lnTo>
                  <a:pt x="588263" y="256031"/>
                </a:lnTo>
                <a:lnTo>
                  <a:pt x="621791" y="249935"/>
                </a:lnTo>
                <a:lnTo>
                  <a:pt x="655319" y="243839"/>
                </a:lnTo>
                <a:lnTo>
                  <a:pt x="687324" y="242315"/>
                </a:lnTo>
                <a:lnTo>
                  <a:pt x="717803" y="240791"/>
                </a:lnTo>
                <a:lnTo>
                  <a:pt x="746759" y="240791"/>
                </a:lnTo>
                <a:lnTo>
                  <a:pt x="775715" y="242315"/>
                </a:lnTo>
                <a:lnTo>
                  <a:pt x="804671" y="245363"/>
                </a:lnTo>
                <a:lnTo>
                  <a:pt x="832103" y="248411"/>
                </a:lnTo>
                <a:lnTo>
                  <a:pt x="859535" y="254507"/>
                </a:lnTo>
                <a:lnTo>
                  <a:pt x="886967" y="260603"/>
                </a:lnTo>
                <a:lnTo>
                  <a:pt x="912876" y="269747"/>
                </a:lnTo>
                <a:lnTo>
                  <a:pt x="938783" y="278891"/>
                </a:lnTo>
                <a:lnTo>
                  <a:pt x="950976" y="283463"/>
                </a:lnTo>
                <a:lnTo>
                  <a:pt x="952500" y="284987"/>
                </a:lnTo>
                <a:lnTo>
                  <a:pt x="963167" y="289559"/>
                </a:lnTo>
                <a:lnTo>
                  <a:pt x="969263" y="292607"/>
                </a:lnTo>
                <a:lnTo>
                  <a:pt x="976883" y="295655"/>
                </a:lnTo>
                <a:lnTo>
                  <a:pt x="986027" y="300227"/>
                </a:lnTo>
                <a:lnTo>
                  <a:pt x="995171" y="304799"/>
                </a:lnTo>
                <a:lnTo>
                  <a:pt x="1005839" y="309371"/>
                </a:lnTo>
                <a:lnTo>
                  <a:pt x="1016507" y="313943"/>
                </a:lnTo>
                <a:lnTo>
                  <a:pt x="1028700" y="320039"/>
                </a:lnTo>
                <a:lnTo>
                  <a:pt x="1040891" y="326135"/>
                </a:lnTo>
                <a:lnTo>
                  <a:pt x="1054607" y="333755"/>
                </a:lnTo>
                <a:lnTo>
                  <a:pt x="1069847" y="341375"/>
                </a:lnTo>
                <a:lnTo>
                  <a:pt x="1085088" y="348995"/>
                </a:lnTo>
                <a:lnTo>
                  <a:pt x="1101852" y="356615"/>
                </a:lnTo>
                <a:lnTo>
                  <a:pt x="1118615" y="365759"/>
                </a:lnTo>
                <a:lnTo>
                  <a:pt x="1136903" y="374903"/>
                </a:lnTo>
                <a:lnTo>
                  <a:pt x="1139952" y="118871"/>
                </a:lnTo>
                <a:lnTo>
                  <a:pt x="1120139" y="106679"/>
                </a:lnTo>
                <a:lnTo>
                  <a:pt x="1100327" y="94487"/>
                </a:lnTo>
                <a:lnTo>
                  <a:pt x="1080515" y="83819"/>
                </a:lnTo>
                <a:lnTo>
                  <a:pt x="1060703" y="73151"/>
                </a:lnTo>
                <a:lnTo>
                  <a:pt x="1040891" y="64007"/>
                </a:lnTo>
                <a:lnTo>
                  <a:pt x="1021079" y="54863"/>
                </a:lnTo>
                <a:lnTo>
                  <a:pt x="1001267" y="47243"/>
                </a:lnTo>
                <a:lnTo>
                  <a:pt x="979931" y="39623"/>
                </a:lnTo>
                <a:lnTo>
                  <a:pt x="960119" y="32003"/>
                </a:lnTo>
                <a:lnTo>
                  <a:pt x="938783" y="25907"/>
                </a:lnTo>
                <a:lnTo>
                  <a:pt x="917447" y="21335"/>
                </a:lnTo>
                <a:lnTo>
                  <a:pt x="896112" y="15239"/>
                </a:lnTo>
                <a:lnTo>
                  <a:pt x="874776" y="10667"/>
                </a:lnTo>
                <a:lnTo>
                  <a:pt x="853439" y="7619"/>
                </a:lnTo>
                <a:lnTo>
                  <a:pt x="830579" y="4571"/>
                </a:lnTo>
                <a:lnTo>
                  <a:pt x="809243" y="3047"/>
                </a:lnTo>
                <a:lnTo>
                  <a:pt x="786383" y="1523"/>
                </a:lnTo>
                <a:lnTo>
                  <a:pt x="763524" y="0"/>
                </a:lnTo>
                <a:lnTo>
                  <a:pt x="740663" y="0"/>
                </a:lnTo>
                <a:lnTo>
                  <a:pt x="717803" y="1523"/>
                </a:lnTo>
                <a:lnTo>
                  <a:pt x="687324" y="1523"/>
                </a:lnTo>
                <a:lnTo>
                  <a:pt x="652271" y="4571"/>
                </a:lnTo>
                <a:lnTo>
                  <a:pt x="621791" y="6095"/>
                </a:lnTo>
                <a:lnTo>
                  <a:pt x="597407" y="10667"/>
                </a:lnTo>
                <a:lnTo>
                  <a:pt x="579119" y="15239"/>
                </a:lnTo>
                <a:lnTo>
                  <a:pt x="560831" y="22859"/>
                </a:lnTo>
                <a:lnTo>
                  <a:pt x="545591" y="27431"/>
                </a:lnTo>
                <a:lnTo>
                  <a:pt x="528827" y="32003"/>
                </a:lnTo>
                <a:lnTo>
                  <a:pt x="513588" y="36575"/>
                </a:lnTo>
                <a:lnTo>
                  <a:pt x="498347" y="39623"/>
                </a:lnTo>
                <a:lnTo>
                  <a:pt x="484631" y="44195"/>
                </a:lnTo>
                <a:lnTo>
                  <a:pt x="469391" y="48767"/>
                </a:lnTo>
                <a:lnTo>
                  <a:pt x="455675" y="53339"/>
                </a:lnTo>
                <a:lnTo>
                  <a:pt x="443483" y="57911"/>
                </a:lnTo>
                <a:lnTo>
                  <a:pt x="431291" y="62483"/>
                </a:lnTo>
                <a:lnTo>
                  <a:pt x="419100" y="67055"/>
                </a:lnTo>
                <a:lnTo>
                  <a:pt x="406907" y="70103"/>
                </a:lnTo>
                <a:lnTo>
                  <a:pt x="396239" y="74675"/>
                </a:lnTo>
                <a:lnTo>
                  <a:pt x="385571" y="79247"/>
                </a:lnTo>
                <a:lnTo>
                  <a:pt x="376427" y="83819"/>
                </a:lnTo>
                <a:lnTo>
                  <a:pt x="358139" y="92963"/>
                </a:lnTo>
                <a:lnTo>
                  <a:pt x="341375" y="100583"/>
                </a:lnTo>
                <a:lnTo>
                  <a:pt x="332231" y="106679"/>
                </a:lnTo>
                <a:lnTo>
                  <a:pt x="321563" y="114299"/>
                </a:lnTo>
                <a:lnTo>
                  <a:pt x="310895" y="121919"/>
                </a:lnTo>
                <a:lnTo>
                  <a:pt x="301751" y="131063"/>
                </a:lnTo>
                <a:lnTo>
                  <a:pt x="291083" y="140207"/>
                </a:lnTo>
                <a:lnTo>
                  <a:pt x="283463" y="149351"/>
                </a:lnTo>
                <a:lnTo>
                  <a:pt x="275843" y="158495"/>
                </a:lnTo>
                <a:lnTo>
                  <a:pt x="268224" y="169163"/>
                </a:lnTo>
                <a:lnTo>
                  <a:pt x="260603" y="179831"/>
                </a:lnTo>
                <a:lnTo>
                  <a:pt x="254507" y="190499"/>
                </a:lnTo>
                <a:lnTo>
                  <a:pt x="248412" y="202691"/>
                </a:lnTo>
                <a:lnTo>
                  <a:pt x="243839" y="214883"/>
                </a:lnTo>
                <a:lnTo>
                  <a:pt x="239267" y="227075"/>
                </a:lnTo>
                <a:lnTo>
                  <a:pt x="234695" y="239267"/>
                </a:lnTo>
                <a:lnTo>
                  <a:pt x="234695" y="25907"/>
                </a:lnTo>
                <a:lnTo>
                  <a:pt x="1524" y="25907"/>
                </a:lnTo>
                <a:lnTo>
                  <a:pt x="0" y="1801371"/>
                </a:lnTo>
                <a:lnTo>
                  <a:pt x="234695" y="1801371"/>
                </a:lnTo>
                <a:lnTo>
                  <a:pt x="234695" y="885443"/>
                </a:lnTo>
                <a:lnTo>
                  <a:pt x="231647" y="858011"/>
                </a:lnTo>
                <a:lnTo>
                  <a:pt x="230124" y="830579"/>
                </a:lnTo>
                <a:lnTo>
                  <a:pt x="227075" y="804671"/>
                </a:lnTo>
                <a:lnTo>
                  <a:pt x="225551" y="778763"/>
                </a:lnTo>
                <a:lnTo>
                  <a:pt x="225551" y="707135"/>
                </a:lnTo>
                <a:lnTo>
                  <a:pt x="227075" y="685799"/>
                </a:lnTo>
                <a:lnTo>
                  <a:pt x="228600" y="662939"/>
                </a:lnTo>
                <a:lnTo>
                  <a:pt x="231647" y="641603"/>
                </a:lnTo>
                <a:lnTo>
                  <a:pt x="233171" y="621791"/>
                </a:lnTo>
                <a:lnTo>
                  <a:pt x="237743" y="601979"/>
                </a:lnTo>
                <a:lnTo>
                  <a:pt x="240791" y="582167"/>
                </a:lnTo>
                <a:lnTo>
                  <a:pt x="246887" y="565403"/>
                </a:lnTo>
                <a:lnTo>
                  <a:pt x="251459" y="547115"/>
                </a:lnTo>
                <a:lnTo>
                  <a:pt x="257555" y="530351"/>
                </a:lnTo>
                <a:lnTo>
                  <a:pt x="263651" y="513587"/>
                </a:lnTo>
                <a:lnTo>
                  <a:pt x="271271" y="498347"/>
                </a:lnTo>
                <a:lnTo>
                  <a:pt x="278891" y="483107"/>
                </a:lnTo>
                <a:lnTo>
                  <a:pt x="288036" y="469391"/>
                </a:lnTo>
                <a:lnTo>
                  <a:pt x="294131" y="457199"/>
                </a:lnTo>
                <a:lnTo>
                  <a:pt x="307847" y="435863"/>
                </a:lnTo>
                <a:lnTo>
                  <a:pt x="313943" y="425195"/>
                </a:lnTo>
                <a:lnTo>
                  <a:pt x="327659" y="403859"/>
                </a:lnTo>
                <a:lnTo>
                  <a:pt x="341375" y="380999"/>
                </a:lnTo>
                <a:lnTo>
                  <a:pt x="362712" y="358139"/>
                </a:lnTo>
                <a:lnTo>
                  <a:pt x="394715" y="336803"/>
                </a:lnTo>
                <a:lnTo>
                  <a:pt x="426719" y="318515"/>
                </a:lnTo>
                <a:lnTo>
                  <a:pt x="458724" y="303275"/>
                </a:lnTo>
                <a:close/>
              </a:path>
            </a:pathLst>
          </a:custGeom>
          <a:solidFill>
            <a:srgbClr val="FF65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81578"/>
            <a:ext cx="6327648" cy="416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249424" y="4930777"/>
            <a:ext cx="2743200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spc="-238" dirty="0" smtClean="0">
                <a:solidFill>
                  <a:srgbClr val="FF6599"/>
                </a:solidFill>
                <a:latin typeface="TTKB Dik Temel Abece" pitchFamily="2" charset="-94"/>
                <a:cs typeface="EGITIMHANE dik temel"/>
              </a:rPr>
              <a:t>r</a:t>
            </a:r>
            <a:r>
              <a:rPr sz="9600" spc="-238" dirty="0" smtClean="0">
                <a:latin typeface="TTKB Dik Temel Abece" pitchFamily="2" charset="-94"/>
                <a:cs typeface="EGITIMHANE dik temel"/>
              </a:rPr>
              <a:t>aket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1257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954779" y="8220450"/>
            <a:ext cx="1101852" cy="1703835"/>
          </a:xfrm>
          <a:custGeom>
            <a:avLst/>
            <a:gdLst/>
            <a:ahLst/>
            <a:cxnLst/>
            <a:rect l="l" t="t" r="r" b="b"/>
            <a:pathLst>
              <a:path w="1101852" h="1703835">
                <a:moveTo>
                  <a:pt x="906780" y="821436"/>
                </a:moveTo>
                <a:lnTo>
                  <a:pt x="905256" y="819912"/>
                </a:lnTo>
                <a:lnTo>
                  <a:pt x="900684" y="816864"/>
                </a:lnTo>
                <a:lnTo>
                  <a:pt x="893063" y="812292"/>
                </a:lnTo>
                <a:lnTo>
                  <a:pt x="885444" y="807720"/>
                </a:lnTo>
                <a:lnTo>
                  <a:pt x="876300" y="801624"/>
                </a:lnTo>
                <a:lnTo>
                  <a:pt x="867156" y="797052"/>
                </a:lnTo>
                <a:lnTo>
                  <a:pt x="854963" y="789432"/>
                </a:lnTo>
                <a:lnTo>
                  <a:pt x="842772" y="783336"/>
                </a:lnTo>
                <a:lnTo>
                  <a:pt x="829056" y="775716"/>
                </a:lnTo>
                <a:lnTo>
                  <a:pt x="815339" y="768096"/>
                </a:lnTo>
                <a:lnTo>
                  <a:pt x="798576" y="760476"/>
                </a:lnTo>
                <a:lnTo>
                  <a:pt x="780288" y="751332"/>
                </a:lnTo>
                <a:lnTo>
                  <a:pt x="778763" y="749808"/>
                </a:lnTo>
                <a:lnTo>
                  <a:pt x="771144" y="745236"/>
                </a:lnTo>
                <a:lnTo>
                  <a:pt x="762000" y="740664"/>
                </a:lnTo>
                <a:lnTo>
                  <a:pt x="752856" y="737616"/>
                </a:lnTo>
                <a:lnTo>
                  <a:pt x="743712" y="733044"/>
                </a:lnTo>
                <a:lnTo>
                  <a:pt x="733044" y="728472"/>
                </a:lnTo>
                <a:lnTo>
                  <a:pt x="720851" y="725424"/>
                </a:lnTo>
                <a:lnTo>
                  <a:pt x="708660" y="722376"/>
                </a:lnTo>
                <a:lnTo>
                  <a:pt x="696468" y="717804"/>
                </a:lnTo>
                <a:lnTo>
                  <a:pt x="682751" y="714756"/>
                </a:lnTo>
                <a:lnTo>
                  <a:pt x="669036" y="711708"/>
                </a:lnTo>
                <a:lnTo>
                  <a:pt x="655320" y="710184"/>
                </a:lnTo>
                <a:lnTo>
                  <a:pt x="640080" y="705612"/>
                </a:lnTo>
                <a:lnTo>
                  <a:pt x="623315" y="704088"/>
                </a:lnTo>
                <a:lnTo>
                  <a:pt x="606551" y="701040"/>
                </a:lnTo>
                <a:lnTo>
                  <a:pt x="601980" y="701040"/>
                </a:lnTo>
                <a:lnTo>
                  <a:pt x="583692" y="697992"/>
                </a:lnTo>
                <a:lnTo>
                  <a:pt x="551688" y="691896"/>
                </a:lnTo>
                <a:lnTo>
                  <a:pt x="521208" y="687324"/>
                </a:lnTo>
                <a:lnTo>
                  <a:pt x="495300" y="682752"/>
                </a:lnTo>
                <a:lnTo>
                  <a:pt x="472439" y="678180"/>
                </a:lnTo>
                <a:lnTo>
                  <a:pt x="452627" y="673608"/>
                </a:lnTo>
                <a:lnTo>
                  <a:pt x="428244" y="667512"/>
                </a:lnTo>
                <a:lnTo>
                  <a:pt x="400812" y="655320"/>
                </a:lnTo>
                <a:lnTo>
                  <a:pt x="374903" y="641604"/>
                </a:lnTo>
                <a:lnTo>
                  <a:pt x="353568" y="624840"/>
                </a:lnTo>
                <a:lnTo>
                  <a:pt x="333756" y="606552"/>
                </a:lnTo>
                <a:lnTo>
                  <a:pt x="318515" y="586740"/>
                </a:lnTo>
                <a:lnTo>
                  <a:pt x="304800" y="565404"/>
                </a:lnTo>
                <a:lnTo>
                  <a:pt x="294132" y="541020"/>
                </a:lnTo>
                <a:lnTo>
                  <a:pt x="286512" y="515112"/>
                </a:lnTo>
                <a:lnTo>
                  <a:pt x="281939" y="489204"/>
                </a:lnTo>
                <a:lnTo>
                  <a:pt x="281939" y="429768"/>
                </a:lnTo>
                <a:lnTo>
                  <a:pt x="286512" y="403860"/>
                </a:lnTo>
                <a:lnTo>
                  <a:pt x="294132" y="377952"/>
                </a:lnTo>
                <a:lnTo>
                  <a:pt x="304800" y="355092"/>
                </a:lnTo>
                <a:lnTo>
                  <a:pt x="316992" y="332232"/>
                </a:lnTo>
                <a:lnTo>
                  <a:pt x="332232" y="312420"/>
                </a:lnTo>
                <a:lnTo>
                  <a:pt x="350520" y="294132"/>
                </a:lnTo>
                <a:lnTo>
                  <a:pt x="368808" y="280416"/>
                </a:lnTo>
                <a:lnTo>
                  <a:pt x="391668" y="265176"/>
                </a:lnTo>
                <a:lnTo>
                  <a:pt x="414527" y="252984"/>
                </a:lnTo>
                <a:lnTo>
                  <a:pt x="437388" y="242316"/>
                </a:lnTo>
                <a:lnTo>
                  <a:pt x="461772" y="236220"/>
                </a:lnTo>
                <a:lnTo>
                  <a:pt x="486156" y="230124"/>
                </a:lnTo>
                <a:lnTo>
                  <a:pt x="510539" y="228600"/>
                </a:lnTo>
                <a:lnTo>
                  <a:pt x="524256" y="228600"/>
                </a:lnTo>
                <a:lnTo>
                  <a:pt x="547115" y="230124"/>
                </a:lnTo>
                <a:lnTo>
                  <a:pt x="577596" y="233172"/>
                </a:lnTo>
                <a:lnTo>
                  <a:pt x="606551" y="237744"/>
                </a:lnTo>
                <a:lnTo>
                  <a:pt x="633984" y="242316"/>
                </a:lnTo>
                <a:lnTo>
                  <a:pt x="658368" y="248412"/>
                </a:lnTo>
                <a:lnTo>
                  <a:pt x="682751" y="256032"/>
                </a:lnTo>
                <a:lnTo>
                  <a:pt x="704088" y="263652"/>
                </a:lnTo>
                <a:lnTo>
                  <a:pt x="722376" y="274320"/>
                </a:lnTo>
                <a:lnTo>
                  <a:pt x="740663" y="284988"/>
                </a:lnTo>
                <a:lnTo>
                  <a:pt x="755903" y="298704"/>
                </a:lnTo>
                <a:lnTo>
                  <a:pt x="771144" y="313944"/>
                </a:lnTo>
                <a:lnTo>
                  <a:pt x="784860" y="332232"/>
                </a:lnTo>
                <a:lnTo>
                  <a:pt x="797051" y="353568"/>
                </a:lnTo>
                <a:lnTo>
                  <a:pt x="809244" y="376428"/>
                </a:lnTo>
                <a:lnTo>
                  <a:pt x="819912" y="403860"/>
                </a:lnTo>
                <a:lnTo>
                  <a:pt x="829056" y="432816"/>
                </a:lnTo>
                <a:lnTo>
                  <a:pt x="838200" y="464820"/>
                </a:lnTo>
                <a:lnTo>
                  <a:pt x="1062227" y="464820"/>
                </a:lnTo>
                <a:lnTo>
                  <a:pt x="1060703" y="446532"/>
                </a:lnTo>
                <a:lnTo>
                  <a:pt x="1059180" y="429768"/>
                </a:lnTo>
                <a:lnTo>
                  <a:pt x="1057656" y="413004"/>
                </a:lnTo>
                <a:lnTo>
                  <a:pt x="1054608" y="399288"/>
                </a:lnTo>
                <a:lnTo>
                  <a:pt x="1054608" y="385572"/>
                </a:lnTo>
                <a:lnTo>
                  <a:pt x="1051560" y="371856"/>
                </a:lnTo>
                <a:lnTo>
                  <a:pt x="1050036" y="359664"/>
                </a:lnTo>
                <a:lnTo>
                  <a:pt x="1048512" y="348996"/>
                </a:lnTo>
                <a:lnTo>
                  <a:pt x="1046988" y="338328"/>
                </a:lnTo>
                <a:lnTo>
                  <a:pt x="1043939" y="329184"/>
                </a:lnTo>
                <a:lnTo>
                  <a:pt x="1042415" y="321564"/>
                </a:lnTo>
                <a:lnTo>
                  <a:pt x="1039368" y="313944"/>
                </a:lnTo>
                <a:lnTo>
                  <a:pt x="1039368" y="310896"/>
                </a:lnTo>
                <a:lnTo>
                  <a:pt x="1028700" y="278892"/>
                </a:lnTo>
                <a:lnTo>
                  <a:pt x="1013460" y="246888"/>
                </a:lnTo>
                <a:lnTo>
                  <a:pt x="993648" y="214884"/>
                </a:lnTo>
                <a:lnTo>
                  <a:pt x="969263" y="184404"/>
                </a:lnTo>
                <a:lnTo>
                  <a:pt x="950976" y="163068"/>
                </a:lnTo>
                <a:lnTo>
                  <a:pt x="929639" y="143256"/>
                </a:lnTo>
                <a:lnTo>
                  <a:pt x="908303" y="123444"/>
                </a:lnTo>
                <a:lnTo>
                  <a:pt x="879348" y="100584"/>
                </a:lnTo>
                <a:lnTo>
                  <a:pt x="848868" y="79248"/>
                </a:lnTo>
                <a:lnTo>
                  <a:pt x="818388" y="60960"/>
                </a:lnTo>
                <a:lnTo>
                  <a:pt x="784860" y="44196"/>
                </a:lnTo>
                <a:lnTo>
                  <a:pt x="749808" y="32004"/>
                </a:lnTo>
                <a:lnTo>
                  <a:pt x="713232" y="19812"/>
                </a:lnTo>
                <a:lnTo>
                  <a:pt x="676656" y="12192"/>
                </a:lnTo>
                <a:lnTo>
                  <a:pt x="637032" y="4572"/>
                </a:lnTo>
                <a:lnTo>
                  <a:pt x="595884" y="1524"/>
                </a:lnTo>
                <a:lnTo>
                  <a:pt x="553212" y="0"/>
                </a:lnTo>
                <a:lnTo>
                  <a:pt x="537972" y="1524"/>
                </a:lnTo>
                <a:lnTo>
                  <a:pt x="505968" y="3048"/>
                </a:lnTo>
                <a:lnTo>
                  <a:pt x="473963" y="6096"/>
                </a:lnTo>
                <a:lnTo>
                  <a:pt x="443484" y="12192"/>
                </a:lnTo>
                <a:lnTo>
                  <a:pt x="413003" y="19812"/>
                </a:lnTo>
                <a:lnTo>
                  <a:pt x="384048" y="28956"/>
                </a:lnTo>
                <a:lnTo>
                  <a:pt x="355092" y="41148"/>
                </a:lnTo>
                <a:lnTo>
                  <a:pt x="326136" y="54864"/>
                </a:lnTo>
                <a:lnTo>
                  <a:pt x="298704" y="70104"/>
                </a:lnTo>
                <a:lnTo>
                  <a:pt x="271272" y="86868"/>
                </a:lnTo>
                <a:lnTo>
                  <a:pt x="257556" y="96012"/>
                </a:lnTo>
                <a:lnTo>
                  <a:pt x="239268" y="103632"/>
                </a:lnTo>
                <a:lnTo>
                  <a:pt x="205739" y="121920"/>
                </a:lnTo>
                <a:lnTo>
                  <a:pt x="175260" y="143256"/>
                </a:lnTo>
                <a:lnTo>
                  <a:pt x="147827" y="169164"/>
                </a:lnTo>
                <a:lnTo>
                  <a:pt x="124968" y="196596"/>
                </a:lnTo>
                <a:lnTo>
                  <a:pt x="103632" y="230124"/>
                </a:lnTo>
                <a:lnTo>
                  <a:pt x="86868" y="263652"/>
                </a:lnTo>
                <a:lnTo>
                  <a:pt x="71627" y="303276"/>
                </a:lnTo>
                <a:lnTo>
                  <a:pt x="60960" y="345948"/>
                </a:lnTo>
                <a:lnTo>
                  <a:pt x="53339" y="391668"/>
                </a:lnTo>
                <a:lnTo>
                  <a:pt x="51815" y="420624"/>
                </a:lnTo>
                <a:lnTo>
                  <a:pt x="48768" y="448056"/>
                </a:lnTo>
                <a:lnTo>
                  <a:pt x="48768" y="475488"/>
                </a:lnTo>
                <a:lnTo>
                  <a:pt x="51815" y="513588"/>
                </a:lnTo>
                <a:lnTo>
                  <a:pt x="56387" y="548640"/>
                </a:lnTo>
                <a:lnTo>
                  <a:pt x="67056" y="588264"/>
                </a:lnTo>
                <a:lnTo>
                  <a:pt x="77724" y="618744"/>
                </a:lnTo>
                <a:lnTo>
                  <a:pt x="92963" y="650748"/>
                </a:lnTo>
                <a:lnTo>
                  <a:pt x="109727" y="679704"/>
                </a:lnTo>
                <a:lnTo>
                  <a:pt x="129539" y="708660"/>
                </a:lnTo>
                <a:lnTo>
                  <a:pt x="152400" y="736092"/>
                </a:lnTo>
                <a:lnTo>
                  <a:pt x="178308" y="763524"/>
                </a:lnTo>
                <a:lnTo>
                  <a:pt x="205739" y="789432"/>
                </a:lnTo>
                <a:lnTo>
                  <a:pt x="236220" y="813816"/>
                </a:lnTo>
                <a:lnTo>
                  <a:pt x="271272" y="836676"/>
                </a:lnTo>
                <a:lnTo>
                  <a:pt x="304800" y="854964"/>
                </a:lnTo>
                <a:lnTo>
                  <a:pt x="335280" y="865632"/>
                </a:lnTo>
                <a:lnTo>
                  <a:pt x="362712" y="876300"/>
                </a:lnTo>
                <a:lnTo>
                  <a:pt x="390144" y="885444"/>
                </a:lnTo>
                <a:lnTo>
                  <a:pt x="428244" y="897636"/>
                </a:lnTo>
                <a:lnTo>
                  <a:pt x="461772" y="906780"/>
                </a:lnTo>
                <a:lnTo>
                  <a:pt x="492251" y="914400"/>
                </a:lnTo>
                <a:lnTo>
                  <a:pt x="519684" y="918972"/>
                </a:lnTo>
                <a:lnTo>
                  <a:pt x="533400" y="922020"/>
                </a:lnTo>
                <a:lnTo>
                  <a:pt x="544068" y="925068"/>
                </a:lnTo>
                <a:lnTo>
                  <a:pt x="557784" y="926592"/>
                </a:lnTo>
                <a:lnTo>
                  <a:pt x="569976" y="929640"/>
                </a:lnTo>
                <a:lnTo>
                  <a:pt x="582168" y="932688"/>
                </a:lnTo>
                <a:lnTo>
                  <a:pt x="594360" y="934212"/>
                </a:lnTo>
                <a:lnTo>
                  <a:pt x="606551" y="937260"/>
                </a:lnTo>
                <a:lnTo>
                  <a:pt x="620268" y="940308"/>
                </a:lnTo>
                <a:lnTo>
                  <a:pt x="632460" y="941832"/>
                </a:lnTo>
                <a:lnTo>
                  <a:pt x="644651" y="944880"/>
                </a:lnTo>
                <a:lnTo>
                  <a:pt x="647700" y="944880"/>
                </a:lnTo>
                <a:lnTo>
                  <a:pt x="673608" y="954027"/>
                </a:lnTo>
                <a:lnTo>
                  <a:pt x="701039" y="963171"/>
                </a:lnTo>
                <a:lnTo>
                  <a:pt x="723900" y="975363"/>
                </a:lnTo>
                <a:lnTo>
                  <a:pt x="746760" y="987555"/>
                </a:lnTo>
                <a:lnTo>
                  <a:pt x="766572" y="1001271"/>
                </a:lnTo>
                <a:lnTo>
                  <a:pt x="784860" y="1016511"/>
                </a:lnTo>
                <a:lnTo>
                  <a:pt x="801624" y="1033275"/>
                </a:lnTo>
                <a:lnTo>
                  <a:pt x="821436" y="1059183"/>
                </a:lnTo>
                <a:lnTo>
                  <a:pt x="835151" y="1080519"/>
                </a:lnTo>
                <a:lnTo>
                  <a:pt x="847344" y="1103379"/>
                </a:lnTo>
                <a:lnTo>
                  <a:pt x="856488" y="1127763"/>
                </a:lnTo>
                <a:lnTo>
                  <a:pt x="861060" y="1152147"/>
                </a:lnTo>
                <a:lnTo>
                  <a:pt x="865632" y="1178055"/>
                </a:lnTo>
                <a:lnTo>
                  <a:pt x="867156" y="1205487"/>
                </a:lnTo>
                <a:lnTo>
                  <a:pt x="867156" y="1210059"/>
                </a:lnTo>
                <a:lnTo>
                  <a:pt x="864108" y="1235967"/>
                </a:lnTo>
                <a:lnTo>
                  <a:pt x="861060" y="1260351"/>
                </a:lnTo>
                <a:lnTo>
                  <a:pt x="853439" y="1284735"/>
                </a:lnTo>
                <a:lnTo>
                  <a:pt x="845820" y="1307595"/>
                </a:lnTo>
                <a:lnTo>
                  <a:pt x="833627" y="1330455"/>
                </a:lnTo>
                <a:lnTo>
                  <a:pt x="818388" y="1353315"/>
                </a:lnTo>
                <a:lnTo>
                  <a:pt x="798576" y="1380747"/>
                </a:lnTo>
                <a:lnTo>
                  <a:pt x="780288" y="1399035"/>
                </a:lnTo>
                <a:lnTo>
                  <a:pt x="760476" y="1417323"/>
                </a:lnTo>
                <a:lnTo>
                  <a:pt x="740663" y="1431039"/>
                </a:lnTo>
                <a:lnTo>
                  <a:pt x="717803" y="1444755"/>
                </a:lnTo>
                <a:lnTo>
                  <a:pt x="694944" y="1455423"/>
                </a:lnTo>
                <a:lnTo>
                  <a:pt x="670560" y="1463043"/>
                </a:lnTo>
                <a:lnTo>
                  <a:pt x="640080" y="1470663"/>
                </a:lnTo>
                <a:lnTo>
                  <a:pt x="617220" y="1475235"/>
                </a:lnTo>
                <a:lnTo>
                  <a:pt x="591312" y="1476759"/>
                </a:lnTo>
                <a:lnTo>
                  <a:pt x="566927" y="1478283"/>
                </a:lnTo>
                <a:lnTo>
                  <a:pt x="542544" y="1478283"/>
                </a:lnTo>
                <a:lnTo>
                  <a:pt x="516636" y="1476759"/>
                </a:lnTo>
                <a:lnTo>
                  <a:pt x="490727" y="1473711"/>
                </a:lnTo>
                <a:lnTo>
                  <a:pt x="464820" y="1469139"/>
                </a:lnTo>
                <a:lnTo>
                  <a:pt x="432815" y="1461519"/>
                </a:lnTo>
                <a:lnTo>
                  <a:pt x="399288" y="1450851"/>
                </a:lnTo>
                <a:lnTo>
                  <a:pt x="368808" y="1434087"/>
                </a:lnTo>
                <a:lnTo>
                  <a:pt x="341375" y="1415799"/>
                </a:lnTo>
                <a:lnTo>
                  <a:pt x="315468" y="1392939"/>
                </a:lnTo>
                <a:lnTo>
                  <a:pt x="292608" y="1365507"/>
                </a:lnTo>
                <a:lnTo>
                  <a:pt x="274320" y="1335027"/>
                </a:lnTo>
                <a:lnTo>
                  <a:pt x="257556" y="1299975"/>
                </a:lnTo>
                <a:lnTo>
                  <a:pt x="242315" y="1261875"/>
                </a:lnTo>
                <a:lnTo>
                  <a:pt x="236220" y="1240539"/>
                </a:lnTo>
                <a:lnTo>
                  <a:pt x="231648" y="1219203"/>
                </a:lnTo>
                <a:lnTo>
                  <a:pt x="227075" y="1196343"/>
                </a:lnTo>
                <a:lnTo>
                  <a:pt x="0" y="1196343"/>
                </a:lnTo>
                <a:lnTo>
                  <a:pt x="3048" y="1210059"/>
                </a:lnTo>
                <a:lnTo>
                  <a:pt x="6096" y="1231395"/>
                </a:lnTo>
                <a:lnTo>
                  <a:pt x="7620" y="1251207"/>
                </a:lnTo>
                <a:lnTo>
                  <a:pt x="10668" y="1267971"/>
                </a:lnTo>
                <a:lnTo>
                  <a:pt x="13715" y="1284735"/>
                </a:lnTo>
                <a:lnTo>
                  <a:pt x="15239" y="1299975"/>
                </a:lnTo>
                <a:lnTo>
                  <a:pt x="18287" y="1315215"/>
                </a:lnTo>
                <a:lnTo>
                  <a:pt x="22860" y="1338075"/>
                </a:lnTo>
                <a:lnTo>
                  <a:pt x="25908" y="1357887"/>
                </a:lnTo>
                <a:lnTo>
                  <a:pt x="28956" y="1371603"/>
                </a:lnTo>
                <a:lnTo>
                  <a:pt x="36575" y="1391415"/>
                </a:lnTo>
                <a:lnTo>
                  <a:pt x="45720" y="1415799"/>
                </a:lnTo>
                <a:lnTo>
                  <a:pt x="56387" y="1438659"/>
                </a:lnTo>
                <a:lnTo>
                  <a:pt x="70104" y="1459995"/>
                </a:lnTo>
                <a:lnTo>
                  <a:pt x="83820" y="1482855"/>
                </a:lnTo>
                <a:lnTo>
                  <a:pt x="99060" y="1502667"/>
                </a:lnTo>
                <a:lnTo>
                  <a:pt x="115824" y="1524003"/>
                </a:lnTo>
                <a:lnTo>
                  <a:pt x="132587" y="1543815"/>
                </a:lnTo>
                <a:lnTo>
                  <a:pt x="152400" y="1563627"/>
                </a:lnTo>
                <a:lnTo>
                  <a:pt x="163068" y="1572771"/>
                </a:lnTo>
                <a:lnTo>
                  <a:pt x="172212" y="1581915"/>
                </a:lnTo>
                <a:lnTo>
                  <a:pt x="182880" y="1591059"/>
                </a:lnTo>
                <a:lnTo>
                  <a:pt x="196596" y="1601727"/>
                </a:lnTo>
                <a:lnTo>
                  <a:pt x="210312" y="1612395"/>
                </a:lnTo>
                <a:lnTo>
                  <a:pt x="240792" y="1632207"/>
                </a:lnTo>
                <a:lnTo>
                  <a:pt x="272796" y="1647447"/>
                </a:lnTo>
                <a:lnTo>
                  <a:pt x="306324" y="1662687"/>
                </a:lnTo>
                <a:lnTo>
                  <a:pt x="342900" y="1674879"/>
                </a:lnTo>
                <a:lnTo>
                  <a:pt x="381000" y="1685547"/>
                </a:lnTo>
                <a:lnTo>
                  <a:pt x="420624" y="1693167"/>
                </a:lnTo>
                <a:lnTo>
                  <a:pt x="463296" y="1699263"/>
                </a:lnTo>
                <a:lnTo>
                  <a:pt x="507492" y="1702311"/>
                </a:lnTo>
                <a:lnTo>
                  <a:pt x="553212" y="1703835"/>
                </a:lnTo>
                <a:lnTo>
                  <a:pt x="569976" y="1703835"/>
                </a:lnTo>
                <a:lnTo>
                  <a:pt x="601980" y="1702311"/>
                </a:lnTo>
                <a:lnTo>
                  <a:pt x="632460" y="1700787"/>
                </a:lnTo>
                <a:lnTo>
                  <a:pt x="676656" y="1694691"/>
                </a:lnTo>
                <a:lnTo>
                  <a:pt x="717803" y="1687071"/>
                </a:lnTo>
                <a:lnTo>
                  <a:pt x="757427" y="1677927"/>
                </a:lnTo>
                <a:lnTo>
                  <a:pt x="794003" y="1665735"/>
                </a:lnTo>
                <a:lnTo>
                  <a:pt x="827532" y="1650495"/>
                </a:lnTo>
                <a:lnTo>
                  <a:pt x="861060" y="1633731"/>
                </a:lnTo>
                <a:lnTo>
                  <a:pt x="891539" y="1615443"/>
                </a:lnTo>
                <a:lnTo>
                  <a:pt x="920496" y="1597155"/>
                </a:lnTo>
                <a:lnTo>
                  <a:pt x="947927" y="1575819"/>
                </a:lnTo>
                <a:lnTo>
                  <a:pt x="970788" y="1556007"/>
                </a:lnTo>
                <a:lnTo>
                  <a:pt x="992124" y="1533147"/>
                </a:lnTo>
                <a:lnTo>
                  <a:pt x="1011936" y="1510287"/>
                </a:lnTo>
                <a:lnTo>
                  <a:pt x="1036320" y="1473711"/>
                </a:lnTo>
                <a:lnTo>
                  <a:pt x="1054608" y="1435611"/>
                </a:lnTo>
                <a:lnTo>
                  <a:pt x="1066800" y="1405131"/>
                </a:lnTo>
                <a:lnTo>
                  <a:pt x="1078992" y="1365507"/>
                </a:lnTo>
                <a:lnTo>
                  <a:pt x="1089660" y="1328931"/>
                </a:lnTo>
                <a:lnTo>
                  <a:pt x="1095756" y="1292355"/>
                </a:lnTo>
                <a:lnTo>
                  <a:pt x="1100327" y="1257303"/>
                </a:lnTo>
                <a:lnTo>
                  <a:pt x="1101852" y="1210059"/>
                </a:lnTo>
                <a:lnTo>
                  <a:pt x="1101852" y="1193295"/>
                </a:lnTo>
                <a:lnTo>
                  <a:pt x="1100327" y="1158243"/>
                </a:lnTo>
                <a:lnTo>
                  <a:pt x="1097280" y="1124715"/>
                </a:lnTo>
                <a:lnTo>
                  <a:pt x="1089660" y="1092711"/>
                </a:lnTo>
                <a:lnTo>
                  <a:pt x="1082039" y="1060707"/>
                </a:lnTo>
                <a:lnTo>
                  <a:pt x="1071372" y="1031751"/>
                </a:lnTo>
                <a:lnTo>
                  <a:pt x="1059180" y="1002795"/>
                </a:lnTo>
                <a:lnTo>
                  <a:pt x="1045463" y="973839"/>
                </a:lnTo>
                <a:lnTo>
                  <a:pt x="1028700" y="947928"/>
                </a:lnTo>
                <a:lnTo>
                  <a:pt x="1007363" y="917448"/>
                </a:lnTo>
                <a:lnTo>
                  <a:pt x="982980" y="888492"/>
                </a:lnTo>
                <a:lnTo>
                  <a:pt x="955548" y="861060"/>
                </a:lnTo>
                <a:lnTo>
                  <a:pt x="928115" y="836676"/>
                </a:lnTo>
                <a:lnTo>
                  <a:pt x="906780" y="821436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0468" y="6867138"/>
            <a:ext cx="1673351" cy="3041907"/>
          </a:xfrm>
          <a:custGeom>
            <a:avLst/>
            <a:gdLst/>
            <a:ahLst/>
            <a:cxnLst/>
            <a:rect l="l" t="t" r="r" b="b"/>
            <a:pathLst>
              <a:path w="1673351" h="3041907">
                <a:moveTo>
                  <a:pt x="1569720" y="1799843"/>
                </a:moveTo>
                <a:lnTo>
                  <a:pt x="1554480" y="1769364"/>
                </a:lnTo>
                <a:lnTo>
                  <a:pt x="1539239" y="1741932"/>
                </a:lnTo>
                <a:lnTo>
                  <a:pt x="1523999" y="1714499"/>
                </a:lnTo>
                <a:lnTo>
                  <a:pt x="1507235" y="1688591"/>
                </a:lnTo>
                <a:lnTo>
                  <a:pt x="1490471" y="1662683"/>
                </a:lnTo>
                <a:lnTo>
                  <a:pt x="1473708" y="1639823"/>
                </a:lnTo>
                <a:lnTo>
                  <a:pt x="1455420" y="1615439"/>
                </a:lnTo>
                <a:lnTo>
                  <a:pt x="1438656" y="1594103"/>
                </a:lnTo>
                <a:lnTo>
                  <a:pt x="1418844" y="1572767"/>
                </a:lnTo>
                <a:lnTo>
                  <a:pt x="1400556" y="1552955"/>
                </a:lnTo>
                <a:lnTo>
                  <a:pt x="1380744" y="1533143"/>
                </a:lnTo>
                <a:lnTo>
                  <a:pt x="1360932" y="1514855"/>
                </a:lnTo>
                <a:lnTo>
                  <a:pt x="1339595" y="1498091"/>
                </a:lnTo>
                <a:lnTo>
                  <a:pt x="1318259" y="1481327"/>
                </a:lnTo>
                <a:lnTo>
                  <a:pt x="1296923" y="1466088"/>
                </a:lnTo>
                <a:lnTo>
                  <a:pt x="1274063" y="1452371"/>
                </a:lnTo>
                <a:lnTo>
                  <a:pt x="1251204" y="1438655"/>
                </a:lnTo>
                <a:lnTo>
                  <a:pt x="1228344" y="1426464"/>
                </a:lnTo>
                <a:lnTo>
                  <a:pt x="1203959" y="1415795"/>
                </a:lnTo>
                <a:lnTo>
                  <a:pt x="1179575" y="1408176"/>
                </a:lnTo>
                <a:lnTo>
                  <a:pt x="1155192" y="1400555"/>
                </a:lnTo>
                <a:lnTo>
                  <a:pt x="1132332" y="1392935"/>
                </a:lnTo>
                <a:lnTo>
                  <a:pt x="1086611" y="1379220"/>
                </a:lnTo>
                <a:lnTo>
                  <a:pt x="1043939" y="1367027"/>
                </a:lnTo>
                <a:lnTo>
                  <a:pt x="1005839" y="1354835"/>
                </a:lnTo>
                <a:lnTo>
                  <a:pt x="967739" y="1344167"/>
                </a:lnTo>
                <a:lnTo>
                  <a:pt x="934211" y="1335023"/>
                </a:lnTo>
                <a:lnTo>
                  <a:pt x="902207" y="1327403"/>
                </a:lnTo>
                <a:lnTo>
                  <a:pt x="871727" y="1319783"/>
                </a:lnTo>
                <a:lnTo>
                  <a:pt x="845819" y="1313688"/>
                </a:lnTo>
                <a:lnTo>
                  <a:pt x="833627" y="1312164"/>
                </a:lnTo>
                <a:lnTo>
                  <a:pt x="804671" y="1304543"/>
                </a:lnTo>
                <a:lnTo>
                  <a:pt x="748283" y="1293876"/>
                </a:lnTo>
                <a:lnTo>
                  <a:pt x="697991" y="1281683"/>
                </a:lnTo>
                <a:lnTo>
                  <a:pt x="652271" y="1269491"/>
                </a:lnTo>
                <a:lnTo>
                  <a:pt x="612647" y="1258823"/>
                </a:lnTo>
                <a:lnTo>
                  <a:pt x="576071" y="1248155"/>
                </a:lnTo>
                <a:lnTo>
                  <a:pt x="530351" y="1232915"/>
                </a:lnTo>
                <a:lnTo>
                  <a:pt x="495300" y="1219199"/>
                </a:lnTo>
                <a:lnTo>
                  <a:pt x="449579" y="1190244"/>
                </a:lnTo>
                <a:lnTo>
                  <a:pt x="406907" y="1156715"/>
                </a:lnTo>
                <a:lnTo>
                  <a:pt x="370331" y="1120139"/>
                </a:lnTo>
                <a:lnTo>
                  <a:pt x="336803" y="1082039"/>
                </a:lnTo>
                <a:lnTo>
                  <a:pt x="309371" y="1040891"/>
                </a:lnTo>
                <a:lnTo>
                  <a:pt x="286512" y="998219"/>
                </a:lnTo>
                <a:lnTo>
                  <a:pt x="266700" y="954023"/>
                </a:lnTo>
                <a:lnTo>
                  <a:pt x="252983" y="905255"/>
                </a:lnTo>
                <a:lnTo>
                  <a:pt x="243839" y="854963"/>
                </a:lnTo>
                <a:lnTo>
                  <a:pt x="239268" y="803147"/>
                </a:lnTo>
                <a:lnTo>
                  <a:pt x="237744" y="775715"/>
                </a:lnTo>
                <a:lnTo>
                  <a:pt x="239268" y="754379"/>
                </a:lnTo>
                <a:lnTo>
                  <a:pt x="242315" y="710183"/>
                </a:lnTo>
                <a:lnTo>
                  <a:pt x="248412" y="667511"/>
                </a:lnTo>
                <a:lnTo>
                  <a:pt x="259079" y="626363"/>
                </a:lnTo>
                <a:lnTo>
                  <a:pt x="272795" y="586739"/>
                </a:lnTo>
                <a:lnTo>
                  <a:pt x="289559" y="548639"/>
                </a:lnTo>
                <a:lnTo>
                  <a:pt x="309371" y="512063"/>
                </a:lnTo>
                <a:lnTo>
                  <a:pt x="332231" y="475488"/>
                </a:lnTo>
                <a:lnTo>
                  <a:pt x="359663" y="441960"/>
                </a:lnTo>
                <a:lnTo>
                  <a:pt x="388619" y="408431"/>
                </a:lnTo>
                <a:lnTo>
                  <a:pt x="422147" y="376427"/>
                </a:lnTo>
                <a:lnTo>
                  <a:pt x="457200" y="348995"/>
                </a:lnTo>
                <a:lnTo>
                  <a:pt x="492251" y="323088"/>
                </a:lnTo>
                <a:lnTo>
                  <a:pt x="530351" y="300227"/>
                </a:lnTo>
                <a:lnTo>
                  <a:pt x="568451" y="281939"/>
                </a:lnTo>
                <a:lnTo>
                  <a:pt x="606551" y="265175"/>
                </a:lnTo>
                <a:lnTo>
                  <a:pt x="647700" y="252984"/>
                </a:lnTo>
                <a:lnTo>
                  <a:pt x="690371" y="242315"/>
                </a:lnTo>
                <a:lnTo>
                  <a:pt x="731519" y="236219"/>
                </a:lnTo>
                <a:lnTo>
                  <a:pt x="775715" y="233172"/>
                </a:lnTo>
                <a:lnTo>
                  <a:pt x="816863" y="233172"/>
                </a:lnTo>
                <a:lnTo>
                  <a:pt x="853439" y="236219"/>
                </a:lnTo>
                <a:lnTo>
                  <a:pt x="890015" y="242315"/>
                </a:lnTo>
                <a:lnTo>
                  <a:pt x="925067" y="249936"/>
                </a:lnTo>
                <a:lnTo>
                  <a:pt x="960119" y="259079"/>
                </a:lnTo>
                <a:lnTo>
                  <a:pt x="993647" y="272795"/>
                </a:lnTo>
                <a:lnTo>
                  <a:pt x="1025651" y="288036"/>
                </a:lnTo>
                <a:lnTo>
                  <a:pt x="1057656" y="306324"/>
                </a:lnTo>
                <a:lnTo>
                  <a:pt x="1089659" y="327660"/>
                </a:lnTo>
                <a:lnTo>
                  <a:pt x="1120139" y="352043"/>
                </a:lnTo>
                <a:lnTo>
                  <a:pt x="1149095" y="376427"/>
                </a:lnTo>
                <a:lnTo>
                  <a:pt x="1178051" y="405383"/>
                </a:lnTo>
                <a:lnTo>
                  <a:pt x="1205483" y="435863"/>
                </a:lnTo>
                <a:lnTo>
                  <a:pt x="1229868" y="466343"/>
                </a:lnTo>
                <a:lnTo>
                  <a:pt x="1249680" y="496824"/>
                </a:lnTo>
                <a:lnTo>
                  <a:pt x="1267968" y="527303"/>
                </a:lnTo>
                <a:lnTo>
                  <a:pt x="1281683" y="559307"/>
                </a:lnTo>
                <a:lnTo>
                  <a:pt x="1472183" y="437388"/>
                </a:lnTo>
                <a:lnTo>
                  <a:pt x="1450847" y="399288"/>
                </a:lnTo>
                <a:lnTo>
                  <a:pt x="1429511" y="364236"/>
                </a:lnTo>
                <a:lnTo>
                  <a:pt x="1379220" y="288036"/>
                </a:lnTo>
                <a:lnTo>
                  <a:pt x="1350263" y="251460"/>
                </a:lnTo>
                <a:lnTo>
                  <a:pt x="1322832" y="219455"/>
                </a:lnTo>
                <a:lnTo>
                  <a:pt x="1286256" y="184403"/>
                </a:lnTo>
                <a:lnTo>
                  <a:pt x="1254251" y="161543"/>
                </a:lnTo>
                <a:lnTo>
                  <a:pt x="1205483" y="129539"/>
                </a:lnTo>
                <a:lnTo>
                  <a:pt x="1158239" y="100584"/>
                </a:lnTo>
                <a:lnTo>
                  <a:pt x="1109471" y="76200"/>
                </a:lnTo>
                <a:lnTo>
                  <a:pt x="1062228" y="54863"/>
                </a:lnTo>
                <a:lnTo>
                  <a:pt x="1013459" y="36575"/>
                </a:lnTo>
                <a:lnTo>
                  <a:pt x="966215" y="22860"/>
                </a:lnTo>
                <a:lnTo>
                  <a:pt x="918971" y="12191"/>
                </a:lnTo>
                <a:lnTo>
                  <a:pt x="870203" y="4572"/>
                </a:lnTo>
                <a:lnTo>
                  <a:pt x="822959" y="1524"/>
                </a:lnTo>
                <a:lnTo>
                  <a:pt x="798576" y="0"/>
                </a:lnTo>
                <a:lnTo>
                  <a:pt x="766571" y="1524"/>
                </a:lnTo>
                <a:lnTo>
                  <a:pt x="707135" y="6095"/>
                </a:lnTo>
                <a:lnTo>
                  <a:pt x="647700" y="16763"/>
                </a:lnTo>
                <a:lnTo>
                  <a:pt x="591312" y="33527"/>
                </a:lnTo>
                <a:lnTo>
                  <a:pt x="533400" y="54863"/>
                </a:lnTo>
                <a:lnTo>
                  <a:pt x="478535" y="80772"/>
                </a:lnTo>
                <a:lnTo>
                  <a:pt x="425195" y="112775"/>
                </a:lnTo>
                <a:lnTo>
                  <a:pt x="373379" y="150875"/>
                </a:lnTo>
                <a:lnTo>
                  <a:pt x="321563" y="192024"/>
                </a:lnTo>
                <a:lnTo>
                  <a:pt x="271271" y="240791"/>
                </a:lnTo>
                <a:lnTo>
                  <a:pt x="246887" y="266700"/>
                </a:lnTo>
                <a:lnTo>
                  <a:pt x="224027" y="280415"/>
                </a:lnTo>
                <a:lnTo>
                  <a:pt x="202691" y="297179"/>
                </a:lnTo>
                <a:lnTo>
                  <a:pt x="182879" y="312419"/>
                </a:lnTo>
                <a:lnTo>
                  <a:pt x="164591" y="329183"/>
                </a:lnTo>
                <a:lnTo>
                  <a:pt x="146303" y="347472"/>
                </a:lnTo>
                <a:lnTo>
                  <a:pt x="129539" y="365760"/>
                </a:lnTo>
                <a:lnTo>
                  <a:pt x="114300" y="385572"/>
                </a:lnTo>
                <a:lnTo>
                  <a:pt x="99059" y="405383"/>
                </a:lnTo>
                <a:lnTo>
                  <a:pt x="85343" y="426719"/>
                </a:lnTo>
                <a:lnTo>
                  <a:pt x="73151" y="449579"/>
                </a:lnTo>
                <a:lnTo>
                  <a:pt x="60959" y="470915"/>
                </a:lnTo>
                <a:lnTo>
                  <a:pt x="50291" y="495300"/>
                </a:lnTo>
                <a:lnTo>
                  <a:pt x="41147" y="519683"/>
                </a:lnTo>
                <a:lnTo>
                  <a:pt x="32003" y="544067"/>
                </a:lnTo>
                <a:lnTo>
                  <a:pt x="24383" y="569976"/>
                </a:lnTo>
                <a:lnTo>
                  <a:pt x="18287" y="597407"/>
                </a:lnTo>
                <a:lnTo>
                  <a:pt x="12191" y="624839"/>
                </a:lnTo>
                <a:lnTo>
                  <a:pt x="7619" y="653795"/>
                </a:lnTo>
                <a:lnTo>
                  <a:pt x="4571" y="682751"/>
                </a:lnTo>
                <a:lnTo>
                  <a:pt x="1523" y="713232"/>
                </a:lnTo>
                <a:lnTo>
                  <a:pt x="0" y="742188"/>
                </a:lnTo>
                <a:lnTo>
                  <a:pt x="0" y="801623"/>
                </a:lnTo>
                <a:lnTo>
                  <a:pt x="1523" y="830579"/>
                </a:lnTo>
                <a:lnTo>
                  <a:pt x="4571" y="859535"/>
                </a:lnTo>
                <a:lnTo>
                  <a:pt x="7619" y="886967"/>
                </a:lnTo>
                <a:lnTo>
                  <a:pt x="12191" y="915923"/>
                </a:lnTo>
                <a:lnTo>
                  <a:pt x="16763" y="943355"/>
                </a:lnTo>
                <a:lnTo>
                  <a:pt x="22859" y="969263"/>
                </a:lnTo>
                <a:lnTo>
                  <a:pt x="30479" y="996695"/>
                </a:lnTo>
                <a:lnTo>
                  <a:pt x="38100" y="1022603"/>
                </a:lnTo>
                <a:lnTo>
                  <a:pt x="45719" y="1050035"/>
                </a:lnTo>
                <a:lnTo>
                  <a:pt x="56387" y="1074420"/>
                </a:lnTo>
                <a:lnTo>
                  <a:pt x="65531" y="1100327"/>
                </a:lnTo>
                <a:lnTo>
                  <a:pt x="77723" y="1126235"/>
                </a:lnTo>
                <a:lnTo>
                  <a:pt x="89915" y="1149095"/>
                </a:lnTo>
                <a:lnTo>
                  <a:pt x="103631" y="1175003"/>
                </a:lnTo>
                <a:lnTo>
                  <a:pt x="117347" y="1197864"/>
                </a:lnTo>
                <a:lnTo>
                  <a:pt x="132587" y="1222247"/>
                </a:lnTo>
                <a:lnTo>
                  <a:pt x="149351" y="1245108"/>
                </a:lnTo>
                <a:lnTo>
                  <a:pt x="164591" y="1261871"/>
                </a:lnTo>
                <a:lnTo>
                  <a:pt x="187451" y="1283208"/>
                </a:lnTo>
                <a:lnTo>
                  <a:pt x="207263" y="1304543"/>
                </a:lnTo>
                <a:lnTo>
                  <a:pt x="225551" y="1321308"/>
                </a:lnTo>
                <a:lnTo>
                  <a:pt x="243839" y="1339595"/>
                </a:lnTo>
                <a:lnTo>
                  <a:pt x="262127" y="1353311"/>
                </a:lnTo>
                <a:lnTo>
                  <a:pt x="286512" y="1373123"/>
                </a:lnTo>
                <a:lnTo>
                  <a:pt x="292607" y="1379220"/>
                </a:lnTo>
                <a:lnTo>
                  <a:pt x="301751" y="1385315"/>
                </a:lnTo>
                <a:lnTo>
                  <a:pt x="320039" y="1399032"/>
                </a:lnTo>
                <a:lnTo>
                  <a:pt x="339851" y="1411223"/>
                </a:lnTo>
                <a:lnTo>
                  <a:pt x="362712" y="1423415"/>
                </a:lnTo>
                <a:lnTo>
                  <a:pt x="385571" y="1435608"/>
                </a:lnTo>
                <a:lnTo>
                  <a:pt x="409956" y="1446276"/>
                </a:lnTo>
                <a:lnTo>
                  <a:pt x="437388" y="1456943"/>
                </a:lnTo>
                <a:lnTo>
                  <a:pt x="464819" y="1467611"/>
                </a:lnTo>
                <a:lnTo>
                  <a:pt x="495300" y="1476755"/>
                </a:lnTo>
                <a:lnTo>
                  <a:pt x="527303" y="1485899"/>
                </a:lnTo>
                <a:lnTo>
                  <a:pt x="544067" y="1488947"/>
                </a:lnTo>
                <a:lnTo>
                  <a:pt x="568451" y="1495043"/>
                </a:lnTo>
                <a:lnTo>
                  <a:pt x="591312" y="1499615"/>
                </a:lnTo>
                <a:lnTo>
                  <a:pt x="615695" y="1505711"/>
                </a:lnTo>
                <a:lnTo>
                  <a:pt x="640079" y="1510283"/>
                </a:lnTo>
                <a:lnTo>
                  <a:pt x="665988" y="1516379"/>
                </a:lnTo>
                <a:lnTo>
                  <a:pt x="691895" y="1522476"/>
                </a:lnTo>
                <a:lnTo>
                  <a:pt x="716279" y="1527047"/>
                </a:lnTo>
                <a:lnTo>
                  <a:pt x="743711" y="1533143"/>
                </a:lnTo>
                <a:lnTo>
                  <a:pt x="769619" y="1539239"/>
                </a:lnTo>
                <a:lnTo>
                  <a:pt x="795527" y="1545335"/>
                </a:lnTo>
                <a:lnTo>
                  <a:pt x="812291" y="1548383"/>
                </a:lnTo>
                <a:lnTo>
                  <a:pt x="830579" y="1552955"/>
                </a:lnTo>
                <a:lnTo>
                  <a:pt x="845819" y="1557527"/>
                </a:lnTo>
                <a:lnTo>
                  <a:pt x="862583" y="1562099"/>
                </a:lnTo>
                <a:lnTo>
                  <a:pt x="877823" y="1566671"/>
                </a:lnTo>
                <a:lnTo>
                  <a:pt x="893063" y="1569720"/>
                </a:lnTo>
                <a:lnTo>
                  <a:pt x="906779" y="1574291"/>
                </a:lnTo>
                <a:lnTo>
                  <a:pt x="922019" y="1577339"/>
                </a:lnTo>
                <a:lnTo>
                  <a:pt x="935735" y="1581911"/>
                </a:lnTo>
                <a:lnTo>
                  <a:pt x="949451" y="1584959"/>
                </a:lnTo>
                <a:lnTo>
                  <a:pt x="961644" y="1588008"/>
                </a:lnTo>
                <a:lnTo>
                  <a:pt x="973835" y="1591055"/>
                </a:lnTo>
                <a:lnTo>
                  <a:pt x="986027" y="1594103"/>
                </a:lnTo>
                <a:lnTo>
                  <a:pt x="998219" y="1597152"/>
                </a:lnTo>
                <a:lnTo>
                  <a:pt x="1008888" y="1600199"/>
                </a:lnTo>
                <a:lnTo>
                  <a:pt x="1019556" y="1603247"/>
                </a:lnTo>
                <a:lnTo>
                  <a:pt x="1028700" y="1606295"/>
                </a:lnTo>
                <a:lnTo>
                  <a:pt x="1039368" y="1609343"/>
                </a:lnTo>
                <a:lnTo>
                  <a:pt x="1074420" y="1621535"/>
                </a:lnTo>
                <a:lnTo>
                  <a:pt x="1123187" y="1647443"/>
                </a:lnTo>
                <a:lnTo>
                  <a:pt x="1170432" y="1677923"/>
                </a:lnTo>
                <a:lnTo>
                  <a:pt x="1214628" y="1711452"/>
                </a:lnTo>
                <a:lnTo>
                  <a:pt x="1257299" y="1749552"/>
                </a:lnTo>
                <a:lnTo>
                  <a:pt x="1284732" y="1775459"/>
                </a:lnTo>
                <a:lnTo>
                  <a:pt x="1310639" y="1804415"/>
                </a:lnTo>
                <a:lnTo>
                  <a:pt x="1336547" y="1834895"/>
                </a:lnTo>
                <a:lnTo>
                  <a:pt x="1365504" y="1879091"/>
                </a:lnTo>
                <a:lnTo>
                  <a:pt x="1386839" y="1921764"/>
                </a:lnTo>
                <a:lnTo>
                  <a:pt x="1405127" y="1967483"/>
                </a:lnTo>
                <a:lnTo>
                  <a:pt x="1418844" y="2014727"/>
                </a:lnTo>
                <a:lnTo>
                  <a:pt x="1429511" y="2063495"/>
                </a:lnTo>
                <a:lnTo>
                  <a:pt x="1434083" y="2115311"/>
                </a:lnTo>
                <a:lnTo>
                  <a:pt x="1437132" y="2168652"/>
                </a:lnTo>
                <a:lnTo>
                  <a:pt x="1435608" y="2193035"/>
                </a:lnTo>
                <a:lnTo>
                  <a:pt x="1432559" y="2243328"/>
                </a:lnTo>
                <a:lnTo>
                  <a:pt x="1424939" y="2292096"/>
                </a:lnTo>
                <a:lnTo>
                  <a:pt x="1412747" y="2340867"/>
                </a:lnTo>
                <a:lnTo>
                  <a:pt x="1397508" y="2386587"/>
                </a:lnTo>
                <a:lnTo>
                  <a:pt x="1379220" y="2432307"/>
                </a:lnTo>
                <a:lnTo>
                  <a:pt x="1356359" y="2474979"/>
                </a:lnTo>
                <a:lnTo>
                  <a:pt x="1330451" y="2517651"/>
                </a:lnTo>
                <a:lnTo>
                  <a:pt x="1299971" y="2558799"/>
                </a:lnTo>
                <a:lnTo>
                  <a:pt x="1264920" y="2598423"/>
                </a:lnTo>
                <a:lnTo>
                  <a:pt x="1226820" y="2636523"/>
                </a:lnTo>
                <a:lnTo>
                  <a:pt x="1187195" y="2671575"/>
                </a:lnTo>
                <a:lnTo>
                  <a:pt x="1147571" y="2702055"/>
                </a:lnTo>
                <a:lnTo>
                  <a:pt x="1104899" y="2729487"/>
                </a:lnTo>
                <a:lnTo>
                  <a:pt x="1062228" y="2752347"/>
                </a:lnTo>
                <a:lnTo>
                  <a:pt x="1016507" y="2770635"/>
                </a:lnTo>
                <a:lnTo>
                  <a:pt x="970788" y="2785875"/>
                </a:lnTo>
                <a:lnTo>
                  <a:pt x="923544" y="2798067"/>
                </a:lnTo>
                <a:lnTo>
                  <a:pt x="874776" y="2805687"/>
                </a:lnTo>
                <a:lnTo>
                  <a:pt x="824483" y="2810259"/>
                </a:lnTo>
                <a:lnTo>
                  <a:pt x="780288" y="2810259"/>
                </a:lnTo>
                <a:lnTo>
                  <a:pt x="723900" y="2805687"/>
                </a:lnTo>
                <a:lnTo>
                  <a:pt x="670559" y="2796543"/>
                </a:lnTo>
                <a:lnTo>
                  <a:pt x="618744" y="2782827"/>
                </a:lnTo>
                <a:lnTo>
                  <a:pt x="568451" y="2764539"/>
                </a:lnTo>
                <a:lnTo>
                  <a:pt x="518159" y="2743203"/>
                </a:lnTo>
                <a:lnTo>
                  <a:pt x="469391" y="2714247"/>
                </a:lnTo>
                <a:lnTo>
                  <a:pt x="423671" y="2683767"/>
                </a:lnTo>
                <a:lnTo>
                  <a:pt x="393191" y="2659383"/>
                </a:lnTo>
                <a:lnTo>
                  <a:pt x="364235" y="2633475"/>
                </a:lnTo>
                <a:lnTo>
                  <a:pt x="336803" y="2606043"/>
                </a:lnTo>
                <a:lnTo>
                  <a:pt x="309371" y="2577087"/>
                </a:lnTo>
                <a:lnTo>
                  <a:pt x="283463" y="2546607"/>
                </a:lnTo>
                <a:lnTo>
                  <a:pt x="259079" y="2513079"/>
                </a:lnTo>
                <a:lnTo>
                  <a:pt x="236219" y="2478027"/>
                </a:lnTo>
                <a:lnTo>
                  <a:pt x="213359" y="2442975"/>
                </a:lnTo>
                <a:lnTo>
                  <a:pt x="192023" y="2404875"/>
                </a:lnTo>
                <a:lnTo>
                  <a:pt x="30479" y="2572515"/>
                </a:lnTo>
                <a:lnTo>
                  <a:pt x="44195" y="2595375"/>
                </a:lnTo>
                <a:lnTo>
                  <a:pt x="56387" y="2616711"/>
                </a:lnTo>
                <a:lnTo>
                  <a:pt x="70103" y="2638047"/>
                </a:lnTo>
                <a:lnTo>
                  <a:pt x="85343" y="2659383"/>
                </a:lnTo>
                <a:lnTo>
                  <a:pt x="99059" y="2680719"/>
                </a:lnTo>
                <a:lnTo>
                  <a:pt x="115823" y="2699007"/>
                </a:lnTo>
                <a:lnTo>
                  <a:pt x="132587" y="2718819"/>
                </a:lnTo>
                <a:lnTo>
                  <a:pt x="149351" y="2738631"/>
                </a:lnTo>
                <a:lnTo>
                  <a:pt x="166115" y="2756919"/>
                </a:lnTo>
                <a:lnTo>
                  <a:pt x="184403" y="2775207"/>
                </a:lnTo>
                <a:lnTo>
                  <a:pt x="204215" y="2791971"/>
                </a:lnTo>
                <a:lnTo>
                  <a:pt x="224027" y="2808735"/>
                </a:lnTo>
                <a:lnTo>
                  <a:pt x="243839" y="2825499"/>
                </a:lnTo>
                <a:lnTo>
                  <a:pt x="265175" y="2840739"/>
                </a:lnTo>
                <a:lnTo>
                  <a:pt x="286512" y="2855979"/>
                </a:lnTo>
                <a:lnTo>
                  <a:pt x="309371" y="2871219"/>
                </a:lnTo>
                <a:lnTo>
                  <a:pt x="332231" y="2884935"/>
                </a:lnTo>
                <a:lnTo>
                  <a:pt x="355091" y="2898651"/>
                </a:lnTo>
                <a:lnTo>
                  <a:pt x="379475" y="2910843"/>
                </a:lnTo>
                <a:lnTo>
                  <a:pt x="403859" y="2924559"/>
                </a:lnTo>
                <a:lnTo>
                  <a:pt x="419100" y="2935227"/>
                </a:lnTo>
                <a:lnTo>
                  <a:pt x="452627" y="2956563"/>
                </a:lnTo>
                <a:lnTo>
                  <a:pt x="486156" y="2974851"/>
                </a:lnTo>
                <a:lnTo>
                  <a:pt x="522731" y="2993139"/>
                </a:lnTo>
                <a:lnTo>
                  <a:pt x="560832" y="3006855"/>
                </a:lnTo>
                <a:lnTo>
                  <a:pt x="598932" y="3019047"/>
                </a:lnTo>
                <a:lnTo>
                  <a:pt x="640079" y="3028191"/>
                </a:lnTo>
                <a:lnTo>
                  <a:pt x="682751" y="3034287"/>
                </a:lnTo>
                <a:lnTo>
                  <a:pt x="728471" y="3038859"/>
                </a:lnTo>
                <a:lnTo>
                  <a:pt x="774191" y="3041907"/>
                </a:lnTo>
                <a:lnTo>
                  <a:pt x="835151" y="3041907"/>
                </a:lnTo>
                <a:lnTo>
                  <a:pt x="905256" y="3035811"/>
                </a:lnTo>
                <a:lnTo>
                  <a:pt x="973835" y="3026667"/>
                </a:lnTo>
                <a:lnTo>
                  <a:pt x="1039368" y="3011427"/>
                </a:lnTo>
                <a:lnTo>
                  <a:pt x="1103375" y="2990091"/>
                </a:lnTo>
                <a:lnTo>
                  <a:pt x="1165859" y="2964183"/>
                </a:lnTo>
                <a:lnTo>
                  <a:pt x="1225295" y="2933703"/>
                </a:lnTo>
                <a:lnTo>
                  <a:pt x="1283208" y="2897127"/>
                </a:lnTo>
                <a:lnTo>
                  <a:pt x="1338071" y="2857503"/>
                </a:lnTo>
                <a:lnTo>
                  <a:pt x="1391411" y="2810259"/>
                </a:lnTo>
                <a:lnTo>
                  <a:pt x="1441704" y="2759967"/>
                </a:lnTo>
                <a:lnTo>
                  <a:pt x="1487423" y="2706627"/>
                </a:lnTo>
                <a:lnTo>
                  <a:pt x="1528571" y="2650239"/>
                </a:lnTo>
                <a:lnTo>
                  <a:pt x="1565147" y="2592327"/>
                </a:lnTo>
                <a:lnTo>
                  <a:pt x="1595627" y="2532891"/>
                </a:lnTo>
                <a:lnTo>
                  <a:pt x="1621535" y="2471931"/>
                </a:lnTo>
                <a:lnTo>
                  <a:pt x="1641347" y="2407923"/>
                </a:lnTo>
                <a:lnTo>
                  <a:pt x="1656587" y="2340867"/>
                </a:lnTo>
                <a:lnTo>
                  <a:pt x="1667256" y="2273808"/>
                </a:lnTo>
                <a:lnTo>
                  <a:pt x="1671827" y="2203704"/>
                </a:lnTo>
                <a:lnTo>
                  <a:pt x="1673351" y="2167128"/>
                </a:lnTo>
                <a:lnTo>
                  <a:pt x="1673351" y="2147316"/>
                </a:lnTo>
                <a:lnTo>
                  <a:pt x="1670304" y="2107691"/>
                </a:lnTo>
                <a:lnTo>
                  <a:pt x="1667256" y="2069591"/>
                </a:lnTo>
                <a:lnTo>
                  <a:pt x="1658111" y="2014727"/>
                </a:lnTo>
                <a:lnTo>
                  <a:pt x="1645920" y="1962911"/>
                </a:lnTo>
                <a:lnTo>
                  <a:pt x="1629156" y="1915667"/>
                </a:lnTo>
                <a:lnTo>
                  <a:pt x="1607820" y="1869947"/>
                </a:lnTo>
                <a:lnTo>
                  <a:pt x="1583435" y="1828799"/>
                </a:lnTo>
                <a:lnTo>
                  <a:pt x="1569720" y="1799843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2623" y="786378"/>
            <a:ext cx="5029200" cy="3749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641600" y="5131029"/>
            <a:ext cx="2415031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spc="-2" dirty="0" smtClean="0">
                <a:solidFill>
                  <a:srgbClr val="FFC000"/>
                </a:solidFill>
                <a:latin typeface="TTKB Dik Temel Abece" pitchFamily="2" charset="-94"/>
                <a:cs typeface="EGITIMHANE dik temel"/>
              </a:rPr>
              <a:t>s</a:t>
            </a:r>
            <a:r>
              <a:rPr sz="9600" spc="-2" dirty="0" smtClean="0">
                <a:latin typeface="TTKB Dik Temel Abece" pitchFamily="2" charset="-94"/>
                <a:cs typeface="EGITIMHANE dik temel"/>
              </a:rPr>
              <a:t>aat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1391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429512" y="1193286"/>
            <a:ext cx="4843272" cy="3003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62072" y="9601197"/>
            <a:ext cx="317" cy="438912"/>
          </a:xfrm>
          <a:custGeom>
            <a:avLst/>
            <a:gdLst/>
            <a:ahLst/>
            <a:cxnLst/>
            <a:rect l="l" t="t" r="r" b="b"/>
            <a:pathLst>
              <a:path w="317" h="438911">
                <a:moveTo>
                  <a:pt x="0" y="438912"/>
                </a:moveTo>
                <a:lnTo>
                  <a:pt x="317" y="438912"/>
                </a:lnTo>
                <a:lnTo>
                  <a:pt x="317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9331" y="7879074"/>
            <a:ext cx="1028700" cy="1589535"/>
          </a:xfrm>
          <a:custGeom>
            <a:avLst/>
            <a:gdLst/>
            <a:ahLst/>
            <a:cxnLst/>
            <a:rect l="l" t="t" r="r" b="b"/>
            <a:pathLst>
              <a:path w="1028700" h="1589535">
                <a:moveTo>
                  <a:pt x="286512" y="324612"/>
                </a:moveTo>
                <a:lnTo>
                  <a:pt x="300228" y="304800"/>
                </a:lnTo>
                <a:lnTo>
                  <a:pt x="316992" y="284988"/>
                </a:lnTo>
                <a:lnTo>
                  <a:pt x="336804" y="266700"/>
                </a:lnTo>
                <a:lnTo>
                  <a:pt x="356616" y="252984"/>
                </a:lnTo>
                <a:lnTo>
                  <a:pt x="379475" y="239268"/>
                </a:lnTo>
                <a:lnTo>
                  <a:pt x="402336" y="228600"/>
                </a:lnTo>
                <a:lnTo>
                  <a:pt x="425196" y="220980"/>
                </a:lnTo>
                <a:lnTo>
                  <a:pt x="449580" y="216408"/>
                </a:lnTo>
                <a:lnTo>
                  <a:pt x="475488" y="213360"/>
                </a:lnTo>
                <a:lnTo>
                  <a:pt x="487680" y="213360"/>
                </a:lnTo>
                <a:lnTo>
                  <a:pt x="499872" y="214884"/>
                </a:lnTo>
                <a:lnTo>
                  <a:pt x="524256" y="216408"/>
                </a:lnTo>
                <a:lnTo>
                  <a:pt x="554736" y="219456"/>
                </a:lnTo>
                <a:lnTo>
                  <a:pt x="582168" y="224028"/>
                </a:lnTo>
                <a:lnTo>
                  <a:pt x="608076" y="230124"/>
                </a:lnTo>
                <a:lnTo>
                  <a:pt x="630936" y="236220"/>
                </a:lnTo>
                <a:lnTo>
                  <a:pt x="653796" y="245364"/>
                </a:lnTo>
                <a:lnTo>
                  <a:pt x="673608" y="254508"/>
                </a:lnTo>
                <a:lnTo>
                  <a:pt x="690372" y="266700"/>
                </a:lnTo>
                <a:lnTo>
                  <a:pt x="705612" y="278892"/>
                </a:lnTo>
                <a:lnTo>
                  <a:pt x="720851" y="294132"/>
                </a:lnTo>
                <a:lnTo>
                  <a:pt x="734568" y="313944"/>
                </a:lnTo>
                <a:lnTo>
                  <a:pt x="746760" y="335280"/>
                </a:lnTo>
                <a:lnTo>
                  <a:pt x="757428" y="359664"/>
                </a:lnTo>
                <a:lnTo>
                  <a:pt x="768096" y="387096"/>
                </a:lnTo>
                <a:lnTo>
                  <a:pt x="777240" y="417576"/>
                </a:lnTo>
                <a:lnTo>
                  <a:pt x="781812" y="434340"/>
                </a:lnTo>
                <a:lnTo>
                  <a:pt x="990600" y="434340"/>
                </a:lnTo>
                <a:lnTo>
                  <a:pt x="987551" y="396240"/>
                </a:lnTo>
                <a:lnTo>
                  <a:pt x="982980" y="365760"/>
                </a:lnTo>
                <a:lnTo>
                  <a:pt x="979932" y="339852"/>
                </a:lnTo>
                <a:lnTo>
                  <a:pt x="973836" y="307848"/>
                </a:lnTo>
                <a:lnTo>
                  <a:pt x="966216" y="281940"/>
                </a:lnTo>
                <a:lnTo>
                  <a:pt x="954024" y="248412"/>
                </a:lnTo>
                <a:lnTo>
                  <a:pt x="937260" y="216408"/>
                </a:lnTo>
                <a:lnTo>
                  <a:pt x="923544" y="196596"/>
                </a:lnTo>
                <a:lnTo>
                  <a:pt x="906780" y="175260"/>
                </a:lnTo>
                <a:lnTo>
                  <a:pt x="890016" y="155448"/>
                </a:lnTo>
                <a:lnTo>
                  <a:pt x="868680" y="135636"/>
                </a:lnTo>
                <a:lnTo>
                  <a:pt x="847344" y="115824"/>
                </a:lnTo>
                <a:lnTo>
                  <a:pt x="819912" y="94488"/>
                </a:lnTo>
                <a:lnTo>
                  <a:pt x="792480" y="74676"/>
                </a:lnTo>
                <a:lnTo>
                  <a:pt x="763524" y="56388"/>
                </a:lnTo>
                <a:lnTo>
                  <a:pt x="731520" y="41148"/>
                </a:lnTo>
                <a:lnTo>
                  <a:pt x="699516" y="28956"/>
                </a:lnTo>
                <a:lnTo>
                  <a:pt x="665988" y="18288"/>
                </a:lnTo>
                <a:lnTo>
                  <a:pt x="630936" y="10668"/>
                </a:lnTo>
                <a:lnTo>
                  <a:pt x="592836" y="4572"/>
                </a:lnTo>
                <a:lnTo>
                  <a:pt x="556260" y="1524"/>
                </a:lnTo>
                <a:lnTo>
                  <a:pt x="516636" y="0"/>
                </a:lnTo>
                <a:lnTo>
                  <a:pt x="501396" y="0"/>
                </a:lnTo>
                <a:lnTo>
                  <a:pt x="470916" y="3048"/>
                </a:lnTo>
                <a:lnTo>
                  <a:pt x="441960" y="6096"/>
                </a:lnTo>
                <a:lnTo>
                  <a:pt x="413004" y="10668"/>
                </a:lnTo>
                <a:lnTo>
                  <a:pt x="385572" y="18288"/>
                </a:lnTo>
                <a:lnTo>
                  <a:pt x="358140" y="27432"/>
                </a:lnTo>
                <a:lnTo>
                  <a:pt x="330708" y="38100"/>
                </a:lnTo>
                <a:lnTo>
                  <a:pt x="303275" y="50292"/>
                </a:lnTo>
                <a:lnTo>
                  <a:pt x="277368" y="64008"/>
                </a:lnTo>
                <a:lnTo>
                  <a:pt x="252984" y="80772"/>
                </a:lnTo>
                <a:lnTo>
                  <a:pt x="239268" y="89916"/>
                </a:lnTo>
                <a:lnTo>
                  <a:pt x="192024" y="114300"/>
                </a:lnTo>
                <a:lnTo>
                  <a:pt x="163068" y="134112"/>
                </a:lnTo>
                <a:lnTo>
                  <a:pt x="138684" y="156972"/>
                </a:lnTo>
                <a:lnTo>
                  <a:pt x="115824" y="184404"/>
                </a:lnTo>
                <a:lnTo>
                  <a:pt x="96012" y="213360"/>
                </a:lnTo>
                <a:lnTo>
                  <a:pt x="80772" y="246888"/>
                </a:lnTo>
                <a:lnTo>
                  <a:pt x="67056" y="283464"/>
                </a:lnTo>
                <a:lnTo>
                  <a:pt x="56387" y="323088"/>
                </a:lnTo>
                <a:lnTo>
                  <a:pt x="50292" y="365760"/>
                </a:lnTo>
                <a:lnTo>
                  <a:pt x="47244" y="394716"/>
                </a:lnTo>
                <a:lnTo>
                  <a:pt x="45720" y="422148"/>
                </a:lnTo>
                <a:lnTo>
                  <a:pt x="45720" y="449580"/>
                </a:lnTo>
                <a:lnTo>
                  <a:pt x="47244" y="475488"/>
                </a:lnTo>
                <a:lnTo>
                  <a:pt x="51816" y="510540"/>
                </a:lnTo>
                <a:lnTo>
                  <a:pt x="60960" y="548640"/>
                </a:lnTo>
                <a:lnTo>
                  <a:pt x="71628" y="577596"/>
                </a:lnTo>
                <a:lnTo>
                  <a:pt x="85344" y="606552"/>
                </a:lnTo>
                <a:lnTo>
                  <a:pt x="102108" y="635508"/>
                </a:lnTo>
                <a:lnTo>
                  <a:pt x="120396" y="661416"/>
                </a:lnTo>
                <a:lnTo>
                  <a:pt x="141732" y="687324"/>
                </a:lnTo>
                <a:lnTo>
                  <a:pt x="166116" y="711708"/>
                </a:lnTo>
                <a:lnTo>
                  <a:pt x="192024" y="736092"/>
                </a:lnTo>
                <a:lnTo>
                  <a:pt x="220980" y="758952"/>
                </a:lnTo>
                <a:lnTo>
                  <a:pt x="252984" y="780288"/>
                </a:lnTo>
                <a:lnTo>
                  <a:pt x="280416" y="795528"/>
                </a:lnTo>
                <a:lnTo>
                  <a:pt x="310896" y="807720"/>
                </a:lnTo>
                <a:lnTo>
                  <a:pt x="339852" y="818388"/>
                </a:lnTo>
                <a:lnTo>
                  <a:pt x="365760" y="827532"/>
                </a:lnTo>
                <a:lnTo>
                  <a:pt x="391668" y="835152"/>
                </a:lnTo>
                <a:lnTo>
                  <a:pt x="425196" y="845820"/>
                </a:lnTo>
                <a:lnTo>
                  <a:pt x="457200" y="853440"/>
                </a:lnTo>
                <a:lnTo>
                  <a:pt x="484632" y="858012"/>
                </a:lnTo>
                <a:lnTo>
                  <a:pt x="489204" y="859536"/>
                </a:lnTo>
                <a:lnTo>
                  <a:pt x="501396" y="861060"/>
                </a:lnTo>
                <a:lnTo>
                  <a:pt x="513588" y="864108"/>
                </a:lnTo>
                <a:lnTo>
                  <a:pt x="525780" y="867156"/>
                </a:lnTo>
                <a:lnTo>
                  <a:pt x="539496" y="868680"/>
                </a:lnTo>
                <a:lnTo>
                  <a:pt x="551688" y="871728"/>
                </a:lnTo>
                <a:lnTo>
                  <a:pt x="563880" y="874776"/>
                </a:lnTo>
                <a:lnTo>
                  <a:pt x="576072" y="876300"/>
                </a:lnTo>
                <a:lnTo>
                  <a:pt x="588263" y="879348"/>
                </a:lnTo>
                <a:lnTo>
                  <a:pt x="600456" y="882396"/>
                </a:lnTo>
                <a:lnTo>
                  <a:pt x="603504" y="882396"/>
                </a:lnTo>
                <a:lnTo>
                  <a:pt x="630936" y="891540"/>
                </a:lnTo>
                <a:lnTo>
                  <a:pt x="655320" y="900684"/>
                </a:lnTo>
                <a:lnTo>
                  <a:pt x="679704" y="911352"/>
                </a:lnTo>
                <a:lnTo>
                  <a:pt x="701040" y="925068"/>
                </a:lnTo>
                <a:lnTo>
                  <a:pt x="720851" y="940308"/>
                </a:lnTo>
                <a:lnTo>
                  <a:pt x="739140" y="955548"/>
                </a:lnTo>
                <a:lnTo>
                  <a:pt x="755904" y="973836"/>
                </a:lnTo>
                <a:lnTo>
                  <a:pt x="768096" y="990600"/>
                </a:lnTo>
                <a:lnTo>
                  <a:pt x="781812" y="1011936"/>
                </a:lnTo>
                <a:lnTo>
                  <a:pt x="792480" y="1036320"/>
                </a:lnTo>
                <a:lnTo>
                  <a:pt x="800100" y="1059180"/>
                </a:lnTo>
                <a:lnTo>
                  <a:pt x="806196" y="1085088"/>
                </a:lnTo>
                <a:lnTo>
                  <a:pt x="807720" y="1110996"/>
                </a:lnTo>
                <a:lnTo>
                  <a:pt x="807720" y="1130808"/>
                </a:lnTo>
                <a:lnTo>
                  <a:pt x="806196" y="1156716"/>
                </a:lnTo>
                <a:lnTo>
                  <a:pt x="801624" y="1181100"/>
                </a:lnTo>
                <a:lnTo>
                  <a:pt x="794004" y="1205484"/>
                </a:lnTo>
                <a:lnTo>
                  <a:pt x="783336" y="1228344"/>
                </a:lnTo>
                <a:lnTo>
                  <a:pt x="771144" y="1251204"/>
                </a:lnTo>
                <a:lnTo>
                  <a:pt x="755904" y="1274064"/>
                </a:lnTo>
                <a:lnTo>
                  <a:pt x="742188" y="1290831"/>
                </a:lnTo>
                <a:lnTo>
                  <a:pt x="723900" y="1309119"/>
                </a:lnTo>
                <a:lnTo>
                  <a:pt x="704088" y="1325883"/>
                </a:lnTo>
                <a:lnTo>
                  <a:pt x="684276" y="1339599"/>
                </a:lnTo>
                <a:lnTo>
                  <a:pt x="661416" y="1351791"/>
                </a:lnTo>
                <a:lnTo>
                  <a:pt x="638556" y="1360935"/>
                </a:lnTo>
                <a:lnTo>
                  <a:pt x="608076" y="1370079"/>
                </a:lnTo>
                <a:lnTo>
                  <a:pt x="585216" y="1374651"/>
                </a:lnTo>
                <a:lnTo>
                  <a:pt x="560832" y="1377699"/>
                </a:lnTo>
                <a:lnTo>
                  <a:pt x="536448" y="1379223"/>
                </a:lnTo>
                <a:lnTo>
                  <a:pt x="486156" y="1379223"/>
                </a:lnTo>
                <a:lnTo>
                  <a:pt x="460248" y="1374651"/>
                </a:lnTo>
                <a:lnTo>
                  <a:pt x="432816" y="1371603"/>
                </a:lnTo>
                <a:lnTo>
                  <a:pt x="403860" y="1363983"/>
                </a:lnTo>
                <a:lnTo>
                  <a:pt x="371856" y="1353315"/>
                </a:lnTo>
                <a:lnTo>
                  <a:pt x="342900" y="1339599"/>
                </a:lnTo>
                <a:lnTo>
                  <a:pt x="316992" y="1321311"/>
                </a:lnTo>
                <a:lnTo>
                  <a:pt x="294132" y="1299975"/>
                </a:lnTo>
                <a:lnTo>
                  <a:pt x="272796" y="1274064"/>
                </a:lnTo>
                <a:lnTo>
                  <a:pt x="254508" y="1245108"/>
                </a:lnTo>
                <a:lnTo>
                  <a:pt x="239268" y="1213104"/>
                </a:lnTo>
                <a:lnTo>
                  <a:pt x="225552" y="1176528"/>
                </a:lnTo>
                <a:lnTo>
                  <a:pt x="219456" y="1158240"/>
                </a:lnTo>
                <a:lnTo>
                  <a:pt x="214884" y="1138428"/>
                </a:lnTo>
                <a:lnTo>
                  <a:pt x="211836" y="1117092"/>
                </a:lnTo>
                <a:lnTo>
                  <a:pt x="0" y="1117092"/>
                </a:lnTo>
                <a:lnTo>
                  <a:pt x="4572" y="1152144"/>
                </a:lnTo>
                <a:lnTo>
                  <a:pt x="10668" y="1188720"/>
                </a:lnTo>
                <a:lnTo>
                  <a:pt x="15240" y="1219200"/>
                </a:lnTo>
                <a:lnTo>
                  <a:pt x="21336" y="1255776"/>
                </a:lnTo>
                <a:lnTo>
                  <a:pt x="28956" y="1287780"/>
                </a:lnTo>
                <a:lnTo>
                  <a:pt x="44196" y="1322835"/>
                </a:lnTo>
                <a:lnTo>
                  <a:pt x="60960" y="1356363"/>
                </a:lnTo>
                <a:lnTo>
                  <a:pt x="80772" y="1388367"/>
                </a:lnTo>
                <a:lnTo>
                  <a:pt x="105156" y="1418847"/>
                </a:lnTo>
                <a:lnTo>
                  <a:pt x="131063" y="1447803"/>
                </a:lnTo>
                <a:lnTo>
                  <a:pt x="160020" y="1475235"/>
                </a:lnTo>
                <a:lnTo>
                  <a:pt x="182880" y="1495047"/>
                </a:lnTo>
                <a:lnTo>
                  <a:pt x="210312" y="1513335"/>
                </a:lnTo>
                <a:lnTo>
                  <a:pt x="239268" y="1530099"/>
                </a:lnTo>
                <a:lnTo>
                  <a:pt x="269748" y="1545339"/>
                </a:lnTo>
                <a:lnTo>
                  <a:pt x="301752" y="1557531"/>
                </a:lnTo>
                <a:lnTo>
                  <a:pt x="336804" y="1568199"/>
                </a:lnTo>
                <a:lnTo>
                  <a:pt x="371856" y="1577343"/>
                </a:lnTo>
                <a:lnTo>
                  <a:pt x="411480" y="1583439"/>
                </a:lnTo>
                <a:lnTo>
                  <a:pt x="452628" y="1588011"/>
                </a:lnTo>
                <a:lnTo>
                  <a:pt x="493775" y="1589535"/>
                </a:lnTo>
                <a:lnTo>
                  <a:pt x="531876" y="1589535"/>
                </a:lnTo>
                <a:lnTo>
                  <a:pt x="576072" y="1588011"/>
                </a:lnTo>
                <a:lnTo>
                  <a:pt x="617220" y="1583439"/>
                </a:lnTo>
                <a:lnTo>
                  <a:pt x="656844" y="1577343"/>
                </a:lnTo>
                <a:lnTo>
                  <a:pt x="693420" y="1569723"/>
                </a:lnTo>
                <a:lnTo>
                  <a:pt x="728472" y="1557531"/>
                </a:lnTo>
                <a:lnTo>
                  <a:pt x="760476" y="1545339"/>
                </a:lnTo>
                <a:lnTo>
                  <a:pt x="803148" y="1524003"/>
                </a:lnTo>
                <a:lnTo>
                  <a:pt x="832104" y="1507239"/>
                </a:lnTo>
                <a:lnTo>
                  <a:pt x="859536" y="1488951"/>
                </a:lnTo>
                <a:lnTo>
                  <a:pt x="882396" y="1470663"/>
                </a:lnTo>
                <a:lnTo>
                  <a:pt x="894588" y="1461519"/>
                </a:lnTo>
                <a:lnTo>
                  <a:pt x="905256" y="1450851"/>
                </a:lnTo>
                <a:lnTo>
                  <a:pt x="925068" y="1431039"/>
                </a:lnTo>
                <a:lnTo>
                  <a:pt x="943356" y="1409703"/>
                </a:lnTo>
                <a:lnTo>
                  <a:pt x="958596" y="1386843"/>
                </a:lnTo>
                <a:lnTo>
                  <a:pt x="972312" y="1363983"/>
                </a:lnTo>
                <a:lnTo>
                  <a:pt x="984504" y="1339599"/>
                </a:lnTo>
                <a:lnTo>
                  <a:pt x="995172" y="1309119"/>
                </a:lnTo>
                <a:lnTo>
                  <a:pt x="1004316" y="1283208"/>
                </a:lnTo>
                <a:lnTo>
                  <a:pt x="1010412" y="1258824"/>
                </a:lnTo>
                <a:lnTo>
                  <a:pt x="1016508" y="1234440"/>
                </a:lnTo>
                <a:lnTo>
                  <a:pt x="1024128" y="1197864"/>
                </a:lnTo>
                <a:lnTo>
                  <a:pt x="1027176" y="1162812"/>
                </a:lnTo>
                <a:lnTo>
                  <a:pt x="1028700" y="1129284"/>
                </a:lnTo>
                <a:lnTo>
                  <a:pt x="1027176" y="1112520"/>
                </a:lnTo>
                <a:lnTo>
                  <a:pt x="1027176" y="1080516"/>
                </a:lnTo>
                <a:lnTo>
                  <a:pt x="1022604" y="1050036"/>
                </a:lnTo>
                <a:lnTo>
                  <a:pt x="1016508" y="1019556"/>
                </a:lnTo>
                <a:lnTo>
                  <a:pt x="1008888" y="990600"/>
                </a:lnTo>
                <a:lnTo>
                  <a:pt x="999744" y="963168"/>
                </a:lnTo>
                <a:lnTo>
                  <a:pt x="989076" y="935736"/>
                </a:lnTo>
                <a:lnTo>
                  <a:pt x="973836" y="909828"/>
                </a:lnTo>
                <a:lnTo>
                  <a:pt x="958596" y="883920"/>
                </a:lnTo>
                <a:lnTo>
                  <a:pt x="937260" y="853440"/>
                </a:lnTo>
                <a:lnTo>
                  <a:pt x="920496" y="833628"/>
                </a:lnTo>
                <a:lnTo>
                  <a:pt x="903732" y="815340"/>
                </a:lnTo>
                <a:lnTo>
                  <a:pt x="885444" y="798576"/>
                </a:lnTo>
                <a:lnTo>
                  <a:pt x="867156" y="781812"/>
                </a:lnTo>
                <a:lnTo>
                  <a:pt x="845820" y="766572"/>
                </a:lnTo>
                <a:lnTo>
                  <a:pt x="821436" y="751332"/>
                </a:lnTo>
                <a:lnTo>
                  <a:pt x="789432" y="733044"/>
                </a:lnTo>
                <a:lnTo>
                  <a:pt x="762000" y="719328"/>
                </a:lnTo>
                <a:lnTo>
                  <a:pt x="728472" y="701040"/>
                </a:lnTo>
                <a:lnTo>
                  <a:pt x="726948" y="699516"/>
                </a:lnTo>
                <a:lnTo>
                  <a:pt x="717804" y="694944"/>
                </a:lnTo>
                <a:lnTo>
                  <a:pt x="708660" y="691896"/>
                </a:lnTo>
                <a:lnTo>
                  <a:pt x="699516" y="687324"/>
                </a:lnTo>
                <a:lnTo>
                  <a:pt x="688848" y="682752"/>
                </a:lnTo>
                <a:lnTo>
                  <a:pt x="678180" y="679704"/>
                </a:lnTo>
                <a:lnTo>
                  <a:pt x="667512" y="675132"/>
                </a:lnTo>
                <a:lnTo>
                  <a:pt x="655320" y="672084"/>
                </a:lnTo>
                <a:lnTo>
                  <a:pt x="641604" y="669036"/>
                </a:lnTo>
                <a:lnTo>
                  <a:pt x="627888" y="665988"/>
                </a:lnTo>
                <a:lnTo>
                  <a:pt x="614172" y="662940"/>
                </a:lnTo>
                <a:lnTo>
                  <a:pt x="598932" y="659892"/>
                </a:lnTo>
                <a:lnTo>
                  <a:pt x="582168" y="656844"/>
                </a:lnTo>
                <a:lnTo>
                  <a:pt x="565404" y="655320"/>
                </a:lnTo>
                <a:lnTo>
                  <a:pt x="559308" y="653796"/>
                </a:lnTo>
                <a:lnTo>
                  <a:pt x="542544" y="650748"/>
                </a:lnTo>
                <a:lnTo>
                  <a:pt x="509016" y="646176"/>
                </a:lnTo>
                <a:lnTo>
                  <a:pt x="480060" y="640080"/>
                </a:lnTo>
                <a:lnTo>
                  <a:pt x="455675" y="635508"/>
                </a:lnTo>
                <a:lnTo>
                  <a:pt x="432816" y="630936"/>
                </a:lnTo>
                <a:lnTo>
                  <a:pt x="414528" y="626364"/>
                </a:lnTo>
                <a:lnTo>
                  <a:pt x="388620" y="618744"/>
                </a:lnTo>
                <a:lnTo>
                  <a:pt x="361188" y="605028"/>
                </a:lnTo>
                <a:lnTo>
                  <a:pt x="338328" y="589788"/>
                </a:lnTo>
                <a:lnTo>
                  <a:pt x="318516" y="573024"/>
                </a:lnTo>
                <a:lnTo>
                  <a:pt x="300228" y="554736"/>
                </a:lnTo>
                <a:lnTo>
                  <a:pt x="286512" y="533400"/>
                </a:lnTo>
                <a:lnTo>
                  <a:pt x="275844" y="510540"/>
                </a:lnTo>
                <a:lnTo>
                  <a:pt x="268224" y="484632"/>
                </a:lnTo>
                <a:lnTo>
                  <a:pt x="263652" y="457200"/>
                </a:lnTo>
                <a:lnTo>
                  <a:pt x="262128" y="428244"/>
                </a:lnTo>
                <a:lnTo>
                  <a:pt x="263652" y="399288"/>
                </a:lnTo>
                <a:lnTo>
                  <a:pt x="268224" y="373380"/>
                </a:lnTo>
                <a:lnTo>
                  <a:pt x="275844" y="347472"/>
                </a:lnTo>
                <a:lnTo>
                  <a:pt x="286512" y="324612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6052" y="9555477"/>
            <a:ext cx="213360" cy="306324"/>
          </a:xfrm>
          <a:custGeom>
            <a:avLst/>
            <a:gdLst/>
            <a:ahLst/>
            <a:cxnLst/>
            <a:rect l="l" t="t" r="r" b="b"/>
            <a:pathLst>
              <a:path w="213360" h="306324">
                <a:moveTo>
                  <a:pt x="0" y="306323"/>
                </a:moveTo>
                <a:lnTo>
                  <a:pt x="213360" y="306323"/>
                </a:lnTo>
                <a:lnTo>
                  <a:pt x="213360" y="0"/>
                </a:lnTo>
                <a:lnTo>
                  <a:pt x="0" y="0"/>
                </a:lnTo>
                <a:lnTo>
                  <a:pt x="0" y="306323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6052" y="9709401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07302">
            <a:solidFill>
              <a:srgbClr val="0065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9320" y="6617202"/>
            <a:ext cx="1562099" cy="2837691"/>
          </a:xfrm>
          <a:custGeom>
            <a:avLst/>
            <a:gdLst/>
            <a:ahLst/>
            <a:cxnLst/>
            <a:rect l="l" t="t" r="r" b="b"/>
            <a:pathLst>
              <a:path w="1562099" h="2837691">
                <a:moveTo>
                  <a:pt x="220980" y="725423"/>
                </a:moveTo>
                <a:lnTo>
                  <a:pt x="225551" y="662939"/>
                </a:lnTo>
                <a:lnTo>
                  <a:pt x="231648" y="623315"/>
                </a:lnTo>
                <a:lnTo>
                  <a:pt x="240792" y="585215"/>
                </a:lnTo>
                <a:lnTo>
                  <a:pt x="252983" y="548639"/>
                </a:lnTo>
                <a:lnTo>
                  <a:pt x="269748" y="512063"/>
                </a:lnTo>
                <a:lnTo>
                  <a:pt x="288036" y="478535"/>
                </a:lnTo>
                <a:lnTo>
                  <a:pt x="309371" y="445007"/>
                </a:lnTo>
                <a:lnTo>
                  <a:pt x="335280" y="413003"/>
                </a:lnTo>
                <a:lnTo>
                  <a:pt x="362712" y="380999"/>
                </a:lnTo>
                <a:lnTo>
                  <a:pt x="393192" y="352043"/>
                </a:lnTo>
                <a:lnTo>
                  <a:pt x="426719" y="326135"/>
                </a:lnTo>
                <a:lnTo>
                  <a:pt x="460248" y="301751"/>
                </a:lnTo>
                <a:lnTo>
                  <a:pt x="493775" y="280415"/>
                </a:lnTo>
                <a:lnTo>
                  <a:pt x="528827" y="263651"/>
                </a:lnTo>
                <a:lnTo>
                  <a:pt x="566927" y="248411"/>
                </a:lnTo>
                <a:lnTo>
                  <a:pt x="605027" y="236219"/>
                </a:lnTo>
                <a:lnTo>
                  <a:pt x="643127" y="227075"/>
                </a:lnTo>
                <a:lnTo>
                  <a:pt x="682751" y="220979"/>
                </a:lnTo>
                <a:lnTo>
                  <a:pt x="723900" y="217931"/>
                </a:lnTo>
                <a:lnTo>
                  <a:pt x="762000" y="217931"/>
                </a:lnTo>
                <a:lnTo>
                  <a:pt x="797051" y="220979"/>
                </a:lnTo>
                <a:lnTo>
                  <a:pt x="830580" y="225551"/>
                </a:lnTo>
                <a:lnTo>
                  <a:pt x="862583" y="233171"/>
                </a:lnTo>
                <a:lnTo>
                  <a:pt x="894588" y="242315"/>
                </a:lnTo>
                <a:lnTo>
                  <a:pt x="926592" y="256031"/>
                </a:lnTo>
                <a:lnTo>
                  <a:pt x="957071" y="269747"/>
                </a:lnTo>
                <a:lnTo>
                  <a:pt x="987551" y="286511"/>
                </a:lnTo>
                <a:lnTo>
                  <a:pt x="1016507" y="306323"/>
                </a:lnTo>
                <a:lnTo>
                  <a:pt x="1045463" y="327659"/>
                </a:lnTo>
                <a:lnTo>
                  <a:pt x="1080516" y="358139"/>
                </a:lnTo>
                <a:lnTo>
                  <a:pt x="1109471" y="388619"/>
                </a:lnTo>
                <a:lnTo>
                  <a:pt x="1135380" y="417575"/>
                </a:lnTo>
                <a:lnTo>
                  <a:pt x="1158240" y="448055"/>
                </a:lnTo>
                <a:lnTo>
                  <a:pt x="1176528" y="480059"/>
                </a:lnTo>
                <a:lnTo>
                  <a:pt x="1191768" y="510539"/>
                </a:lnTo>
                <a:lnTo>
                  <a:pt x="1196340" y="521207"/>
                </a:lnTo>
                <a:lnTo>
                  <a:pt x="1374647" y="406907"/>
                </a:lnTo>
                <a:lnTo>
                  <a:pt x="1353311" y="371855"/>
                </a:lnTo>
                <a:lnTo>
                  <a:pt x="1324356" y="324611"/>
                </a:lnTo>
                <a:lnTo>
                  <a:pt x="1296923" y="281939"/>
                </a:lnTo>
                <a:lnTo>
                  <a:pt x="1269492" y="245363"/>
                </a:lnTo>
                <a:lnTo>
                  <a:pt x="1242059" y="213359"/>
                </a:lnTo>
                <a:lnTo>
                  <a:pt x="1208532" y="179831"/>
                </a:lnTo>
                <a:lnTo>
                  <a:pt x="1170432" y="149351"/>
                </a:lnTo>
                <a:lnTo>
                  <a:pt x="1126235" y="120395"/>
                </a:lnTo>
                <a:lnTo>
                  <a:pt x="1082040" y="94487"/>
                </a:lnTo>
                <a:lnTo>
                  <a:pt x="1036319" y="70103"/>
                </a:lnTo>
                <a:lnTo>
                  <a:pt x="992124" y="50291"/>
                </a:lnTo>
                <a:lnTo>
                  <a:pt x="947927" y="35051"/>
                </a:lnTo>
                <a:lnTo>
                  <a:pt x="902207" y="21335"/>
                </a:lnTo>
                <a:lnTo>
                  <a:pt x="856488" y="10667"/>
                </a:lnTo>
                <a:lnTo>
                  <a:pt x="812292" y="4571"/>
                </a:lnTo>
                <a:lnTo>
                  <a:pt x="768095" y="1523"/>
                </a:lnTo>
                <a:lnTo>
                  <a:pt x="745236" y="0"/>
                </a:lnTo>
                <a:lnTo>
                  <a:pt x="716280" y="1523"/>
                </a:lnTo>
                <a:lnTo>
                  <a:pt x="659892" y="6095"/>
                </a:lnTo>
                <a:lnTo>
                  <a:pt x="605027" y="16763"/>
                </a:lnTo>
                <a:lnTo>
                  <a:pt x="551688" y="30479"/>
                </a:lnTo>
                <a:lnTo>
                  <a:pt x="498348" y="50291"/>
                </a:lnTo>
                <a:lnTo>
                  <a:pt x="448056" y="76199"/>
                </a:lnTo>
                <a:lnTo>
                  <a:pt x="397763" y="105155"/>
                </a:lnTo>
                <a:lnTo>
                  <a:pt x="347471" y="140207"/>
                </a:lnTo>
                <a:lnTo>
                  <a:pt x="300227" y="179831"/>
                </a:lnTo>
                <a:lnTo>
                  <a:pt x="252983" y="225551"/>
                </a:lnTo>
                <a:lnTo>
                  <a:pt x="230124" y="248411"/>
                </a:lnTo>
                <a:lnTo>
                  <a:pt x="210312" y="263651"/>
                </a:lnTo>
                <a:lnTo>
                  <a:pt x="172212" y="292607"/>
                </a:lnTo>
                <a:lnTo>
                  <a:pt x="137160" y="324611"/>
                </a:lnTo>
                <a:lnTo>
                  <a:pt x="106680" y="359663"/>
                </a:lnTo>
                <a:lnTo>
                  <a:pt x="79248" y="399287"/>
                </a:lnTo>
                <a:lnTo>
                  <a:pt x="57912" y="440435"/>
                </a:lnTo>
                <a:lnTo>
                  <a:pt x="38100" y="484631"/>
                </a:lnTo>
                <a:lnTo>
                  <a:pt x="22860" y="533399"/>
                </a:lnTo>
                <a:lnTo>
                  <a:pt x="12192" y="583691"/>
                </a:lnTo>
                <a:lnTo>
                  <a:pt x="4571" y="637031"/>
                </a:lnTo>
                <a:lnTo>
                  <a:pt x="1524" y="693419"/>
                </a:lnTo>
                <a:lnTo>
                  <a:pt x="0" y="720851"/>
                </a:lnTo>
                <a:lnTo>
                  <a:pt x="1524" y="748283"/>
                </a:lnTo>
                <a:lnTo>
                  <a:pt x="4571" y="801623"/>
                </a:lnTo>
                <a:lnTo>
                  <a:pt x="10668" y="853439"/>
                </a:lnTo>
                <a:lnTo>
                  <a:pt x="21336" y="905255"/>
                </a:lnTo>
                <a:lnTo>
                  <a:pt x="35051" y="954023"/>
                </a:lnTo>
                <a:lnTo>
                  <a:pt x="53339" y="1002791"/>
                </a:lnTo>
                <a:lnTo>
                  <a:pt x="73151" y="1050035"/>
                </a:lnTo>
                <a:lnTo>
                  <a:pt x="97536" y="1095755"/>
                </a:lnTo>
                <a:lnTo>
                  <a:pt x="124968" y="1139951"/>
                </a:lnTo>
                <a:lnTo>
                  <a:pt x="155448" y="1178051"/>
                </a:lnTo>
                <a:lnTo>
                  <a:pt x="187451" y="1210055"/>
                </a:lnTo>
                <a:lnTo>
                  <a:pt x="216407" y="1237487"/>
                </a:lnTo>
                <a:lnTo>
                  <a:pt x="242316" y="1260347"/>
                </a:lnTo>
                <a:lnTo>
                  <a:pt x="274319" y="1286255"/>
                </a:lnTo>
                <a:lnTo>
                  <a:pt x="298704" y="1304543"/>
                </a:lnTo>
                <a:lnTo>
                  <a:pt x="318516" y="1316735"/>
                </a:lnTo>
                <a:lnTo>
                  <a:pt x="338327" y="1327403"/>
                </a:lnTo>
                <a:lnTo>
                  <a:pt x="359663" y="1339595"/>
                </a:lnTo>
                <a:lnTo>
                  <a:pt x="384048" y="1348739"/>
                </a:lnTo>
                <a:lnTo>
                  <a:pt x="408431" y="1359407"/>
                </a:lnTo>
                <a:lnTo>
                  <a:pt x="434339" y="1368551"/>
                </a:lnTo>
                <a:lnTo>
                  <a:pt x="463295" y="1377695"/>
                </a:lnTo>
                <a:lnTo>
                  <a:pt x="492251" y="1385315"/>
                </a:lnTo>
                <a:lnTo>
                  <a:pt x="507492" y="1389887"/>
                </a:lnTo>
                <a:lnTo>
                  <a:pt x="530351" y="1394459"/>
                </a:lnTo>
                <a:lnTo>
                  <a:pt x="554736" y="1400555"/>
                </a:lnTo>
                <a:lnTo>
                  <a:pt x="579119" y="1405127"/>
                </a:lnTo>
                <a:lnTo>
                  <a:pt x="603504" y="1409699"/>
                </a:lnTo>
                <a:lnTo>
                  <a:pt x="627888" y="1415795"/>
                </a:lnTo>
                <a:lnTo>
                  <a:pt x="652271" y="1421891"/>
                </a:lnTo>
                <a:lnTo>
                  <a:pt x="678180" y="1426463"/>
                </a:lnTo>
                <a:lnTo>
                  <a:pt x="704088" y="1432559"/>
                </a:lnTo>
                <a:lnTo>
                  <a:pt x="729995" y="1437131"/>
                </a:lnTo>
                <a:lnTo>
                  <a:pt x="742188" y="1440179"/>
                </a:lnTo>
                <a:lnTo>
                  <a:pt x="754380" y="1443227"/>
                </a:lnTo>
                <a:lnTo>
                  <a:pt x="795527" y="1452371"/>
                </a:lnTo>
                <a:lnTo>
                  <a:pt x="833627" y="1461515"/>
                </a:lnTo>
                <a:lnTo>
                  <a:pt x="871727" y="1470659"/>
                </a:lnTo>
                <a:lnTo>
                  <a:pt x="920495" y="1484375"/>
                </a:lnTo>
                <a:lnTo>
                  <a:pt x="964692" y="1498091"/>
                </a:lnTo>
                <a:lnTo>
                  <a:pt x="1002792" y="1511807"/>
                </a:lnTo>
                <a:lnTo>
                  <a:pt x="1048512" y="1536191"/>
                </a:lnTo>
                <a:lnTo>
                  <a:pt x="1091183" y="1565147"/>
                </a:lnTo>
                <a:lnTo>
                  <a:pt x="1133856" y="1597151"/>
                </a:lnTo>
                <a:lnTo>
                  <a:pt x="1173480" y="1630679"/>
                </a:lnTo>
                <a:lnTo>
                  <a:pt x="1211580" y="1668779"/>
                </a:lnTo>
                <a:lnTo>
                  <a:pt x="1248156" y="1711451"/>
                </a:lnTo>
                <a:lnTo>
                  <a:pt x="1274064" y="1752599"/>
                </a:lnTo>
                <a:lnTo>
                  <a:pt x="1295399" y="1792223"/>
                </a:lnTo>
                <a:lnTo>
                  <a:pt x="1310640" y="1834895"/>
                </a:lnTo>
                <a:lnTo>
                  <a:pt x="1324356" y="1879091"/>
                </a:lnTo>
                <a:lnTo>
                  <a:pt x="1333499" y="1924811"/>
                </a:lnTo>
                <a:lnTo>
                  <a:pt x="1338071" y="1972055"/>
                </a:lnTo>
                <a:lnTo>
                  <a:pt x="1341120" y="2022347"/>
                </a:lnTo>
                <a:lnTo>
                  <a:pt x="1339595" y="2046731"/>
                </a:lnTo>
                <a:lnTo>
                  <a:pt x="1336547" y="2092451"/>
                </a:lnTo>
                <a:lnTo>
                  <a:pt x="1328928" y="2138171"/>
                </a:lnTo>
                <a:lnTo>
                  <a:pt x="1318259" y="2183891"/>
                </a:lnTo>
                <a:lnTo>
                  <a:pt x="1304544" y="2226563"/>
                </a:lnTo>
                <a:lnTo>
                  <a:pt x="1286256" y="2267711"/>
                </a:lnTo>
                <a:lnTo>
                  <a:pt x="1264920" y="2308859"/>
                </a:lnTo>
                <a:lnTo>
                  <a:pt x="1240535" y="2348483"/>
                </a:lnTo>
                <a:lnTo>
                  <a:pt x="1211580" y="2386583"/>
                </a:lnTo>
                <a:lnTo>
                  <a:pt x="1181099" y="2423159"/>
                </a:lnTo>
                <a:lnTo>
                  <a:pt x="1144523" y="2458211"/>
                </a:lnTo>
                <a:lnTo>
                  <a:pt x="1107947" y="2491739"/>
                </a:lnTo>
                <a:lnTo>
                  <a:pt x="1069848" y="2519171"/>
                </a:lnTo>
                <a:lnTo>
                  <a:pt x="1031748" y="2545079"/>
                </a:lnTo>
                <a:lnTo>
                  <a:pt x="990600" y="2566419"/>
                </a:lnTo>
                <a:lnTo>
                  <a:pt x="947927" y="2584707"/>
                </a:lnTo>
                <a:lnTo>
                  <a:pt x="906780" y="2598423"/>
                </a:lnTo>
                <a:lnTo>
                  <a:pt x="861059" y="2609091"/>
                </a:lnTo>
                <a:lnTo>
                  <a:pt x="815339" y="2616711"/>
                </a:lnTo>
                <a:lnTo>
                  <a:pt x="769619" y="2619759"/>
                </a:lnTo>
                <a:lnTo>
                  <a:pt x="745236" y="2621283"/>
                </a:lnTo>
                <a:lnTo>
                  <a:pt x="726948" y="2619759"/>
                </a:lnTo>
                <a:lnTo>
                  <a:pt x="676656" y="2616711"/>
                </a:lnTo>
                <a:lnTo>
                  <a:pt x="626363" y="2609091"/>
                </a:lnTo>
                <a:lnTo>
                  <a:pt x="577595" y="2595375"/>
                </a:lnTo>
                <a:lnTo>
                  <a:pt x="530351" y="2580135"/>
                </a:lnTo>
                <a:lnTo>
                  <a:pt x="483107" y="2557275"/>
                </a:lnTo>
                <a:lnTo>
                  <a:pt x="438912" y="2532887"/>
                </a:lnTo>
                <a:lnTo>
                  <a:pt x="394715" y="2502407"/>
                </a:lnTo>
                <a:lnTo>
                  <a:pt x="353568" y="2468879"/>
                </a:lnTo>
                <a:lnTo>
                  <a:pt x="313944" y="2430779"/>
                </a:lnTo>
                <a:lnTo>
                  <a:pt x="277368" y="2389631"/>
                </a:lnTo>
                <a:lnTo>
                  <a:pt x="242316" y="2343911"/>
                </a:lnTo>
                <a:lnTo>
                  <a:pt x="220980" y="2311907"/>
                </a:lnTo>
                <a:lnTo>
                  <a:pt x="199644" y="2278379"/>
                </a:lnTo>
                <a:lnTo>
                  <a:pt x="188975" y="2260091"/>
                </a:lnTo>
                <a:lnTo>
                  <a:pt x="178307" y="2243327"/>
                </a:lnTo>
                <a:lnTo>
                  <a:pt x="30480" y="2398775"/>
                </a:lnTo>
                <a:lnTo>
                  <a:pt x="41148" y="2420111"/>
                </a:lnTo>
                <a:lnTo>
                  <a:pt x="53339" y="2441447"/>
                </a:lnTo>
                <a:lnTo>
                  <a:pt x="65531" y="2461259"/>
                </a:lnTo>
                <a:lnTo>
                  <a:pt x="79248" y="2481071"/>
                </a:lnTo>
                <a:lnTo>
                  <a:pt x="91439" y="2499359"/>
                </a:lnTo>
                <a:lnTo>
                  <a:pt x="105156" y="2519171"/>
                </a:lnTo>
                <a:lnTo>
                  <a:pt x="120395" y="2537459"/>
                </a:lnTo>
                <a:lnTo>
                  <a:pt x="134112" y="2554227"/>
                </a:lnTo>
                <a:lnTo>
                  <a:pt x="149351" y="2570991"/>
                </a:lnTo>
                <a:lnTo>
                  <a:pt x="166116" y="2587755"/>
                </a:lnTo>
                <a:lnTo>
                  <a:pt x="181356" y="2604519"/>
                </a:lnTo>
                <a:lnTo>
                  <a:pt x="198119" y="2619759"/>
                </a:lnTo>
                <a:lnTo>
                  <a:pt x="214883" y="2634999"/>
                </a:lnTo>
                <a:lnTo>
                  <a:pt x="233171" y="2650239"/>
                </a:lnTo>
                <a:lnTo>
                  <a:pt x="251460" y="2663955"/>
                </a:lnTo>
                <a:lnTo>
                  <a:pt x="269748" y="2677671"/>
                </a:lnTo>
                <a:lnTo>
                  <a:pt x="288036" y="2689863"/>
                </a:lnTo>
                <a:lnTo>
                  <a:pt x="307848" y="2703579"/>
                </a:lnTo>
                <a:lnTo>
                  <a:pt x="327660" y="2715771"/>
                </a:lnTo>
                <a:lnTo>
                  <a:pt x="347471" y="2727963"/>
                </a:lnTo>
                <a:lnTo>
                  <a:pt x="365760" y="2738631"/>
                </a:lnTo>
                <a:lnTo>
                  <a:pt x="400812" y="2758443"/>
                </a:lnTo>
                <a:lnTo>
                  <a:pt x="437388" y="2775207"/>
                </a:lnTo>
                <a:lnTo>
                  <a:pt x="475488" y="2791971"/>
                </a:lnTo>
                <a:lnTo>
                  <a:pt x="513588" y="2804163"/>
                </a:lnTo>
                <a:lnTo>
                  <a:pt x="553212" y="2816355"/>
                </a:lnTo>
                <a:lnTo>
                  <a:pt x="594360" y="2823975"/>
                </a:lnTo>
                <a:lnTo>
                  <a:pt x="635507" y="2831595"/>
                </a:lnTo>
                <a:lnTo>
                  <a:pt x="678180" y="2834643"/>
                </a:lnTo>
                <a:lnTo>
                  <a:pt x="722376" y="2837691"/>
                </a:lnTo>
                <a:lnTo>
                  <a:pt x="778763" y="2837691"/>
                </a:lnTo>
                <a:lnTo>
                  <a:pt x="844295" y="2833119"/>
                </a:lnTo>
                <a:lnTo>
                  <a:pt x="908304" y="2823975"/>
                </a:lnTo>
                <a:lnTo>
                  <a:pt x="970788" y="2808735"/>
                </a:lnTo>
                <a:lnTo>
                  <a:pt x="1030224" y="2788923"/>
                </a:lnTo>
                <a:lnTo>
                  <a:pt x="1088135" y="2766063"/>
                </a:lnTo>
                <a:lnTo>
                  <a:pt x="1142999" y="2737107"/>
                </a:lnTo>
                <a:lnTo>
                  <a:pt x="1197864" y="2703579"/>
                </a:lnTo>
                <a:lnTo>
                  <a:pt x="1249680" y="2665479"/>
                </a:lnTo>
                <a:lnTo>
                  <a:pt x="1298447" y="2621283"/>
                </a:lnTo>
                <a:lnTo>
                  <a:pt x="1345692" y="2575563"/>
                </a:lnTo>
                <a:lnTo>
                  <a:pt x="1388364" y="2525267"/>
                </a:lnTo>
                <a:lnTo>
                  <a:pt x="1426464" y="2473451"/>
                </a:lnTo>
                <a:lnTo>
                  <a:pt x="1459992" y="2420111"/>
                </a:lnTo>
                <a:lnTo>
                  <a:pt x="1488947" y="2363723"/>
                </a:lnTo>
                <a:lnTo>
                  <a:pt x="1513332" y="2305811"/>
                </a:lnTo>
                <a:lnTo>
                  <a:pt x="1531620" y="2246375"/>
                </a:lnTo>
                <a:lnTo>
                  <a:pt x="1546859" y="2183891"/>
                </a:lnTo>
                <a:lnTo>
                  <a:pt x="1556004" y="2121407"/>
                </a:lnTo>
                <a:lnTo>
                  <a:pt x="1560575" y="2055875"/>
                </a:lnTo>
                <a:lnTo>
                  <a:pt x="1562099" y="2022347"/>
                </a:lnTo>
                <a:lnTo>
                  <a:pt x="1560575" y="2002535"/>
                </a:lnTo>
                <a:lnTo>
                  <a:pt x="1557528" y="1947671"/>
                </a:lnTo>
                <a:lnTo>
                  <a:pt x="1551432" y="1895855"/>
                </a:lnTo>
                <a:lnTo>
                  <a:pt x="1540764" y="1847087"/>
                </a:lnTo>
                <a:lnTo>
                  <a:pt x="1525523" y="1801367"/>
                </a:lnTo>
                <a:lnTo>
                  <a:pt x="1508759" y="1758695"/>
                </a:lnTo>
                <a:lnTo>
                  <a:pt x="1485899" y="1719071"/>
                </a:lnTo>
                <a:lnTo>
                  <a:pt x="1478280" y="1706879"/>
                </a:lnTo>
                <a:lnTo>
                  <a:pt x="1464564" y="1677923"/>
                </a:lnTo>
                <a:lnTo>
                  <a:pt x="1450847" y="1650491"/>
                </a:lnTo>
                <a:lnTo>
                  <a:pt x="1437132" y="1624583"/>
                </a:lnTo>
                <a:lnTo>
                  <a:pt x="1421892" y="1600199"/>
                </a:lnTo>
                <a:lnTo>
                  <a:pt x="1406652" y="1575815"/>
                </a:lnTo>
                <a:lnTo>
                  <a:pt x="1391411" y="1551431"/>
                </a:lnTo>
                <a:lnTo>
                  <a:pt x="1376171" y="1528571"/>
                </a:lnTo>
                <a:lnTo>
                  <a:pt x="1359408" y="1507235"/>
                </a:lnTo>
                <a:lnTo>
                  <a:pt x="1342644" y="1487423"/>
                </a:lnTo>
                <a:lnTo>
                  <a:pt x="1324356" y="1467611"/>
                </a:lnTo>
                <a:lnTo>
                  <a:pt x="1306068" y="1447799"/>
                </a:lnTo>
                <a:lnTo>
                  <a:pt x="1287780" y="1431035"/>
                </a:lnTo>
                <a:lnTo>
                  <a:pt x="1269492" y="1414271"/>
                </a:lnTo>
                <a:lnTo>
                  <a:pt x="1249680" y="1397507"/>
                </a:lnTo>
                <a:lnTo>
                  <a:pt x="1229868" y="1383791"/>
                </a:lnTo>
                <a:lnTo>
                  <a:pt x="1210056" y="1368551"/>
                </a:lnTo>
                <a:lnTo>
                  <a:pt x="1188720" y="1356359"/>
                </a:lnTo>
                <a:lnTo>
                  <a:pt x="1167383" y="1342643"/>
                </a:lnTo>
                <a:lnTo>
                  <a:pt x="1146047" y="1331975"/>
                </a:lnTo>
                <a:lnTo>
                  <a:pt x="1123187" y="1321307"/>
                </a:lnTo>
                <a:lnTo>
                  <a:pt x="1100328" y="1315211"/>
                </a:lnTo>
                <a:lnTo>
                  <a:pt x="1077468" y="1307591"/>
                </a:lnTo>
                <a:lnTo>
                  <a:pt x="1056132" y="1299971"/>
                </a:lnTo>
                <a:lnTo>
                  <a:pt x="1013459" y="1287779"/>
                </a:lnTo>
                <a:lnTo>
                  <a:pt x="975359" y="1275587"/>
                </a:lnTo>
                <a:lnTo>
                  <a:pt x="937259" y="1264919"/>
                </a:lnTo>
                <a:lnTo>
                  <a:pt x="902207" y="1254251"/>
                </a:lnTo>
                <a:lnTo>
                  <a:pt x="870204" y="1246631"/>
                </a:lnTo>
                <a:lnTo>
                  <a:pt x="841248" y="1239011"/>
                </a:lnTo>
                <a:lnTo>
                  <a:pt x="813815" y="1231391"/>
                </a:lnTo>
                <a:lnTo>
                  <a:pt x="787907" y="1226819"/>
                </a:lnTo>
                <a:lnTo>
                  <a:pt x="777239" y="1223771"/>
                </a:lnTo>
                <a:lnTo>
                  <a:pt x="749807" y="1217675"/>
                </a:lnTo>
                <a:lnTo>
                  <a:pt x="697992" y="1207007"/>
                </a:lnTo>
                <a:lnTo>
                  <a:pt x="650748" y="1196339"/>
                </a:lnTo>
                <a:lnTo>
                  <a:pt x="609600" y="1185671"/>
                </a:lnTo>
                <a:lnTo>
                  <a:pt x="571500" y="1175003"/>
                </a:lnTo>
                <a:lnTo>
                  <a:pt x="536448" y="1164335"/>
                </a:lnTo>
                <a:lnTo>
                  <a:pt x="495300" y="1150619"/>
                </a:lnTo>
                <a:lnTo>
                  <a:pt x="461771" y="1136903"/>
                </a:lnTo>
                <a:lnTo>
                  <a:pt x="419100" y="1109471"/>
                </a:lnTo>
                <a:lnTo>
                  <a:pt x="379475" y="1078991"/>
                </a:lnTo>
                <a:lnTo>
                  <a:pt x="344424" y="1045463"/>
                </a:lnTo>
                <a:lnTo>
                  <a:pt x="313944" y="1010411"/>
                </a:lnTo>
                <a:lnTo>
                  <a:pt x="288036" y="972311"/>
                </a:lnTo>
                <a:lnTo>
                  <a:pt x="266700" y="932687"/>
                </a:lnTo>
                <a:lnTo>
                  <a:pt x="248412" y="890015"/>
                </a:lnTo>
                <a:lnTo>
                  <a:pt x="236219" y="845819"/>
                </a:lnTo>
                <a:lnTo>
                  <a:pt x="227075" y="798575"/>
                </a:lnTo>
                <a:lnTo>
                  <a:pt x="222504" y="749807"/>
                </a:lnTo>
                <a:lnTo>
                  <a:pt x="220980" y="725423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1800" y="9601197"/>
            <a:ext cx="0" cy="438911"/>
          </a:xfrm>
          <a:custGeom>
            <a:avLst/>
            <a:gdLst/>
            <a:ahLst/>
            <a:cxnLst/>
            <a:rect l="l" t="t" r="r" b="b"/>
            <a:pathLst>
              <a:path h="438911">
                <a:moveTo>
                  <a:pt x="0" y="0"/>
                </a:moveTo>
                <a:lnTo>
                  <a:pt x="0" y="438912"/>
                </a:lnTo>
              </a:path>
            </a:pathLst>
          </a:custGeom>
          <a:ln w="218820">
            <a:solidFill>
              <a:srgbClr val="0065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9320" y="4600677"/>
            <a:ext cx="4653279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dirty="0" err="1" smtClean="0">
                <a:solidFill>
                  <a:srgbClr val="0065CC"/>
                </a:solidFill>
                <a:latin typeface="TTKB Dik Temel Abece" pitchFamily="2" charset="-94"/>
                <a:cs typeface="EGITIMHANE dik temel"/>
              </a:rPr>
              <a:t>ş</a:t>
            </a:r>
            <a:r>
              <a:rPr sz="9600" spc="4" dirty="0" err="1" smtClean="0">
                <a:latin typeface="TTKB Dik Temel Abece" pitchFamily="2" charset="-94"/>
                <a:cs typeface="EGITIMHANE dik temel"/>
              </a:rPr>
              <a:t>e</a:t>
            </a:r>
            <a:r>
              <a:rPr sz="9600" spc="0" dirty="0" err="1" smtClean="0">
                <a:latin typeface="TTKB Dik Temel Abece" pitchFamily="2" charset="-94"/>
                <a:cs typeface="EGITIMHANE dik temel"/>
              </a:rPr>
              <a:t>m</a:t>
            </a:r>
            <a:r>
              <a:rPr sz="9600" spc="-225" dirty="0" err="1" smtClean="0">
                <a:latin typeface="TTKB Dik Temel Abece" pitchFamily="2" charset="-94"/>
                <a:cs typeface="EGITIMHANE dik temel"/>
              </a:rPr>
              <a:t>s</a:t>
            </a:r>
            <a:r>
              <a:rPr sz="9600" spc="4" dirty="0" err="1" smtClean="0">
                <a:latin typeface="TTKB Dik Temel Abece" pitchFamily="2" charset="-94"/>
                <a:cs typeface="EGITIMHANE dik temel"/>
              </a:rPr>
              <a:t>i</a:t>
            </a:r>
            <a:r>
              <a:rPr lang="tr-TR" sz="9600" spc="-154" dirty="0">
                <a:latin typeface="TTKB Dik Temel Abece" pitchFamily="2" charset="-94"/>
                <a:cs typeface="EGITIMHANE dik temel"/>
              </a:rPr>
              <a:t>y</a:t>
            </a:r>
            <a:r>
              <a:rPr sz="9600" spc="0" dirty="0" smtClean="0">
                <a:latin typeface="TTKB Dik Temel Abece" pitchFamily="2" charset="-94"/>
                <a:cs typeface="EGITIMHANE dik temel"/>
              </a:rPr>
              <a:t>e</a:t>
            </a:r>
            <a:endParaRPr sz="8800" dirty="0">
              <a:latin typeface="TTKB Dik Temel Abece" pitchFamily="2" charset="-94"/>
              <a:cs typeface="EGITIMHANE dik tem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26052" y="9555477"/>
            <a:ext cx="213360" cy="30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 advTm="1106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882139" y="6675114"/>
            <a:ext cx="1659636" cy="2833119"/>
          </a:xfrm>
          <a:custGeom>
            <a:avLst/>
            <a:gdLst/>
            <a:ahLst/>
            <a:cxnLst/>
            <a:rect l="l" t="t" r="r" b="b"/>
            <a:pathLst>
              <a:path w="1659636" h="2833119">
                <a:moveTo>
                  <a:pt x="717804" y="2833119"/>
                </a:moveTo>
                <a:lnTo>
                  <a:pt x="943356" y="2833119"/>
                </a:lnTo>
                <a:lnTo>
                  <a:pt x="943356" y="219455"/>
                </a:lnTo>
                <a:lnTo>
                  <a:pt x="1659636" y="219455"/>
                </a:lnTo>
                <a:lnTo>
                  <a:pt x="1659636" y="0"/>
                </a:lnTo>
                <a:lnTo>
                  <a:pt x="0" y="0"/>
                </a:lnTo>
                <a:lnTo>
                  <a:pt x="0" y="219455"/>
                </a:lnTo>
                <a:lnTo>
                  <a:pt x="717804" y="219455"/>
                </a:lnTo>
                <a:lnTo>
                  <a:pt x="717804" y="2833119"/>
                </a:lnTo>
                <a:close/>
              </a:path>
            </a:pathLst>
          </a:custGeom>
          <a:solidFill>
            <a:srgbClr val="B25E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7536" y="7376154"/>
            <a:ext cx="220979" cy="778763"/>
          </a:xfrm>
          <a:custGeom>
            <a:avLst/>
            <a:gdLst/>
            <a:ahLst/>
            <a:cxnLst/>
            <a:rect l="l" t="t" r="r" b="b"/>
            <a:pathLst>
              <a:path w="220979" h="778763">
                <a:moveTo>
                  <a:pt x="214883" y="778763"/>
                </a:moveTo>
                <a:lnTo>
                  <a:pt x="220979" y="777239"/>
                </a:lnTo>
                <a:lnTo>
                  <a:pt x="214883" y="565403"/>
                </a:lnTo>
                <a:lnTo>
                  <a:pt x="214883" y="60959"/>
                </a:lnTo>
                <a:lnTo>
                  <a:pt x="220979" y="0"/>
                </a:lnTo>
                <a:lnTo>
                  <a:pt x="0" y="0"/>
                </a:lnTo>
                <a:lnTo>
                  <a:pt x="0" y="777239"/>
                </a:lnTo>
                <a:lnTo>
                  <a:pt x="214883" y="778763"/>
                </a:lnTo>
                <a:close/>
              </a:path>
            </a:pathLst>
          </a:custGeom>
          <a:solidFill>
            <a:srgbClr val="B25E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7536" y="8554206"/>
            <a:ext cx="217931" cy="934215"/>
          </a:xfrm>
          <a:custGeom>
            <a:avLst/>
            <a:gdLst/>
            <a:ahLst/>
            <a:cxnLst/>
            <a:rect l="l" t="t" r="r" b="b"/>
            <a:pathLst>
              <a:path w="217931" h="934215">
                <a:moveTo>
                  <a:pt x="214883" y="0"/>
                </a:moveTo>
                <a:lnTo>
                  <a:pt x="0" y="0"/>
                </a:lnTo>
                <a:lnTo>
                  <a:pt x="0" y="338327"/>
                </a:lnTo>
                <a:lnTo>
                  <a:pt x="1524" y="368807"/>
                </a:lnTo>
                <a:lnTo>
                  <a:pt x="1524" y="425195"/>
                </a:lnTo>
                <a:lnTo>
                  <a:pt x="3048" y="477011"/>
                </a:lnTo>
                <a:lnTo>
                  <a:pt x="6095" y="524255"/>
                </a:lnTo>
                <a:lnTo>
                  <a:pt x="9143" y="568451"/>
                </a:lnTo>
                <a:lnTo>
                  <a:pt x="12191" y="609599"/>
                </a:lnTo>
                <a:lnTo>
                  <a:pt x="16763" y="646179"/>
                </a:lnTo>
                <a:lnTo>
                  <a:pt x="21336" y="678183"/>
                </a:lnTo>
                <a:lnTo>
                  <a:pt x="30479" y="719331"/>
                </a:lnTo>
                <a:lnTo>
                  <a:pt x="39624" y="751335"/>
                </a:lnTo>
                <a:lnTo>
                  <a:pt x="54863" y="790959"/>
                </a:lnTo>
                <a:lnTo>
                  <a:pt x="73151" y="826011"/>
                </a:lnTo>
                <a:lnTo>
                  <a:pt x="96012" y="856491"/>
                </a:lnTo>
                <a:lnTo>
                  <a:pt x="121919" y="882399"/>
                </a:lnTo>
                <a:lnTo>
                  <a:pt x="149351" y="903735"/>
                </a:lnTo>
                <a:lnTo>
                  <a:pt x="182879" y="920499"/>
                </a:lnTo>
                <a:lnTo>
                  <a:pt x="217931" y="934215"/>
                </a:lnTo>
                <a:lnTo>
                  <a:pt x="214883" y="0"/>
                </a:lnTo>
                <a:close/>
              </a:path>
            </a:pathLst>
          </a:custGeom>
          <a:solidFill>
            <a:srgbClr val="B25E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8164" y="7376154"/>
            <a:ext cx="850391" cy="2125983"/>
          </a:xfrm>
          <a:custGeom>
            <a:avLst/>
            <a:gdLst/>
            <a:ahLst/>
            <a:cxnLst/>
            <a:rect l="l" t="t" r="r" b="b"/>
            <a:pathLst>
              <a:path w="850391" h="2125983">
                <a:moveTo>
                  <a:pt x="595884" y="1892811"/>
                </a:moveTo>
                <a:lnTo>
                  <a:pt x="562355" y="1853187"/>
                </a:lnTo>
                <a:lnTo>
                  <a:pt x="544067" y="1805943"/>
                </a:lnTo>
                <a:lnTo>
                  <a:pt x="536448" y="1767839"/>
                </a:lnTo>
                <a:lnTo>
                  <a:pt x="533400" y="1728215"/>
                </a:lnTo>
                <a:lnTo>
                  <a:pt x="531876" y="1687067"/>
                </a:lnTo>
                <a:lnTo>
                  <a:pt x="530351" y="1638299"/>
                </a:lnTo>
                <a:lnTo>
                  <a:pt x="530351" y="778763"/>
                </a:lnTo>
                <a:lnTo>
                  <a:pt x="742188" y="778763"/>
                </a:lnTo>
                <a:lnTo>
                  <a:pt x="742188" y="777239"/>
                </a:lnTo>
                <a:lnTo>
                  <a:pt x="850391" y="777239"/>
                </a:lnTo>
                <a:lnTo>
                  <a:pt x="847343" y="565403"/>
                </a:lnTo>
                <a:lnTo>
                  <a:pt x="530351" y="565403"/>
                </a:lnTo>
                <a:lnTo>
                  <a:pt x="530351" y="0"/>
                </a:lnTo>
                <a:lnTo>
                  <a:pt x="524255" y="60959"/>
                </a:lnTo>
                <a:lnTo>
                  <a:pt x="524255" y="565403"/>
                </a:lnTo>
                <a:lnTo>
                  <a:pt x="530351" y="777239"/>
                </a:lnTo>
                <a:lnTo>
                  <a:pt x="524255" y="778763"/>
                </a:lnTo>
                <a:lnTo>
                  <a:pt x="309372" y="777239"/>
                </a:lnTo>
                <a:lnTo>
                  <a:pt x="309372" y="60959"/>
                </a:lnTo>
                <a:lnTo>
                  <a:pt x="306324" y="60959"/>
                </a:lnTo>
                <a:lnTo>
                  <a:pt x="306324" y="565403"/>
                </a:lnTo>
                <a:lnTo>
                  <a:pt x="0" y="565403"/>
                </a:lnTo>
                <a:lnTo>
                  <a:pt x="0" y="777239"/>
                </a:lnTo>
                <a:lnTo>
                  <a:pt x="106679" y="777239"/>
                </a:lnTo>
                <a:lnTo>
                  <a:pt x="106679" y="778763"/>
                </a:lnTo>
                <a:lnTo>
                  <a:pt x="306324" y="778763"/>
                </a:lnTo>
                <a:lnTo>
                  <a:pt x="306324" y="1178051"/>
                </a:lnTo>
                <a:lnTo>
                  <a:pt x="524255" y="1178051"/>
                </a:lnTo>
                <a:lnTo>
                  <a:pt x="527303" y="2112267"/>
                </a:lnTo>
                <a:lnTo>
                  <a:pt x="545591" y="2116839"/>
                </a:lnTo>
                <a:lnTo>
                  <a:pt x="565403" y="2121411"/>
                </a:lnTo>
                <a:lnTo>
                  <a:pt x="586739" y="2122935"/>
                </a:lnTo>
                <a:lnTo>
                  <a:pt x="608076" y="2125983"/>
                </a:lnTo>
                <a:lnTo>
                  <a:pt x="650748" y="2125983"/>
                </a:lnTo>
                <a:lnTo>
                  <a:pt x="662939" y="2124459"/>
                </a:lnTo>
                <a:lnTo>
                  <a:pt x="675131" y="2122935"/>
                </a:lnTo>
                <a:lnTo>
                  <a:pt x="687324" y="2121411"/>
                </a:lnTo>
                <a:lnTo>
                  <a:pt x="699515" y="2118363"/>
                </a:lnTo>
                <a:lnTo>
                  <a:pt x="711708" y="2116839"/>
                </a:lnTo>
                <a:lnTo>
                  <a:pt x="723900" y="2113791"/>
                </a:lnTo>
                <a:lnTo>
                  <a:pt x="736091" y="2110743"/>
                </a:lnTo>
                <a:lnTo>
                  <a:pt x="748284" y="2106171"/>
                </a:lnTo>
                <a:lnTo>
                  <a:pt x="760476" y="2101599"/>
                </a:lnTo>
                <a:lnTo>
                  <a:pt x="774191" y="2097027"/>
                </a:lnTo>
                <a:lnTo>
                  <a:pt x="786384" y="2092455"/>
                </a:lnTo>
                <a:lnTo>
                  <a:pt x="798576" y="2086359"/>
                </a:lnTo>
                <a:lnTo>
                  <a:pt x="812291" y="2080263"/>
                </a:lnTo>
                <a:lnTo>
                  <a:pt x="771143" y="1874523"/>
                </a:lnTo>
                <a:lnTo>
                  <a:pt x="760476" y="1877571"/>
                </a:lnTo>
                <a:lnTo>
                  <a:pt x="743712" y="1883667"/>
                </a:lnTo>
                <a:lnTo>
                  <a:pt x="701039" y="1897383"/>
                </a:lnTo>
                <a:lnTo>
                  <a:pt x="656843" y="1906527"/>
                </a:lnTo>
                <a:lnTo>
                  <a:pt x="640079" y="1908051"/>
                </a:lnTo>
                <a:lnTo>
                  <a:pt x="637031" y="1908051"/>
                </a:lnTo>
                <a:lnTo>
                  <a:pt x="595884" y="1892811"/>
                </a:lnTo>
                <a:close/>
              </a:path>
            </a:pathLst>
          </a:custGeom>
          <a:solidFill>
            <a:srgbClr val="B25E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557778"/>
            <a:ext cx="6080759" cy="3872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597910" y="5030445"/>
            <a:ext cx="3244090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spc="-54" dirty="0" smtClean="0">
                <a:solidFill>
                  <a:srgbClr val="B35D23"/>
                </a:solidFill>
                <a:latin typeface="TTKB Dik Temel Abece" pitchFamily="2" charset="-94"/>
                <a:cs typeface="EGITIMHANE dik temel"/>
              </a:rPr>
              <a:t>t</a:t>
            </a:r>
            <a:r>
              <a:rPr sz="9600" spc="-54" dirty="0" smtClean="0">
                <a:latin typeface="TTKB Dik Temel Abece" pitchFamily="2" charset="-94"/>
                <a:cs typeface="EGITIMHANE dik temel"/>
              </a:rPr>
              <a:t>avuk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1278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174236" y="8849862"/>
            <a:ext cx="62483" cy="742191"/>
          </a:xfrm>
          <a:custGeom>
            <a:avLst/>
            <a:gdLst/>
            <a:ahLst/>
            <a:cxnLst/>
            <a:rect l="l" t="t" r="r" b="b"/>
            <a:pathLst>
              <a:path w="62483" h="742191">
                <a:moveTo>
                  <a:pt x="0" y="38099"/>
                </a:moveTo>
                <a:lnTo>
                  <a:pt x="62483" y="742191"/>
                </a:lnTo>
                <a:lnTo>
                  <a:pt x="13715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8432" y="8685270"/>
            <a:ext cx="18287" cy="906783"/>
          </a:xfrm>
          <a:custGeom>
            <a:avLst/>
            <a:gdLst/>
            <a:ahLst/>
            <a:cxnLst/>
            <a:rect l="l" t="t" r="r" b="b"/>
            <a:pathLst>
              <a:path w="18287" h="906783">
                <a:moveTo>
                  <a:pt x="0" y="42672"/>
                </a:moveTo>
                <a:lnTo>
                  <a:pt x="18287" y="906783"/>
                </a:lnTo>
                <a:lnTo>
                  <a:pt x="6096" y="0"/>
                </a:lnTo>
                <a:lnTo>
                  <a:pt x="0" y="42672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6720" y="8511534"/>
            <a:ext cx="0" cy="1080519"/>
          </a:xfrm>
          <a:custGeom>
            <a:avLst/>
            <a:gdLst/>
            <a:ahLst/>
            <a:cxnLst/>
            <a:rect l="l" t="t" r="r" b="b"/>
            <a:pathLst>
              <a:path h="1080519">
                <a:moveTo>
                  <a:pt x="0" y="0"/>
                </a:moveTo>
                <a:lnTo>
                  <a:pt x="0" y="1080519"/>
                </a:lnTo>
              </a:path>
            </a:pathLst>
          </a:custGeom>
          <a:ln w="1270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61460" y="6662922"/>
            <a:ext cx="175259" cy="2447543"/>
          </a:xfrm>
          <a:custGeom>
            <a:avLst/>
            <a:gdLst/>
            <a:ahLst/>
            <a:cxnLst/>
            <a:rect l="l" t="t" r="r" b="b"/>
            <a:pathLst>
              <a:path w="175259" h="2447544">
                <a:moveTo>
                  <a:pt x="175259" y="0"/>
                </a:moveTo>
                <a:lnTo>
                  <a:pt x="0" y="2447544"/>
                </a:lnTo>
                <a:lnTo>
                  <a:pt x="22859" y="2412492"/>
                </a:lnTo>
                <a:lnTo>
                  <a:pt x="175259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3755" y="6662922"/>
            <a:ext cx="92963" cy="2301239"/>
          </a:xfrm>
          <a:custGeom>
            <a:avLst/>
            <a:gdLst/>
            <a:ahLst/>
            <a:cxnLst/>
            <a:rect l="l" t="t" r="r" b="b"/>
            <a:pathLst>
              <a:path w="92963" h="2301239">
                <a:moveTo>
                  <a:pt x="92963" y="0"/>
                </a:moveTo>
                <a:lnTo>
                  <a:pt x="0" y="2301240"/>
                </a:lnTo>
                <a:lnTo>
                  <a:pt x="16763" y="2263140"/>
                </a:lnTo>
                <a:lnTo>
                  <a:pt x="92963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8620" y="6662922"/>
            <a:ext cx="38100" cy="2145791"/>
          </a:xfrm>
          <a:custGeom>
            <a:avLst/>
            <a:gdLst/>
            <a:ahLst/>
            <a:cxnLst/>
            <a:rect l="l" t="t" r="r" b="b"/>
            <a:pathLst>
              <a:path w="38100" h="2145792">
                <a:moveTo>
                  <a:pt x="38100" y="0"/>
                </a:moveTo>
                <a:lnTo>
                  <a:pt x="0" y="2145792"/>
                </a:lnTo>
                <a:lnTo>
                  <a:pt x="10668" y="2106168"/>
                </a:lnTo>
                <a:lnTo>
                  <a:pt x="38100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33672" y="6662922"/>
            <a:ext cx="0" cy="1979675"/>
          </a:xfrm>
          <a:custGeom>
            <a:avLst/>
            <a:gdLst/>
            <a:ahLst/>
            <a:cxnLst/>
            <a:rect l="l" t="t" r="r" b="b"/>
            <a:pathLst>
              <a:path h="1979676">
                <a:moveTo>
                  <a:pt x="0" y="0"/>
                </a:moveTo>
                <a:lnTo>
                  <a:pt x="0" y="1979676"/>
                </a:lnTo>
              </a:path>
            </a:pathLst>
          </a:custGeom>
          <a:ln w="7365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8119" y="6662922"/>
            <a:ext cx="228600" cy="2929131"/>
          </a:xfrm>
          <a:custGeom>
            <a:avLst/>
            <a:gdLst/>
            <a:ahLst/>
            <a:cxnLst/>
            <a:rect l="l" t="t" r="r" b="b"/>
            <a:pathLst>
              <a:path w="228600" h="2929131">
                <a:moveTo>
                  <a:pt x="228600" y="0"/>
                </a:moveTo>
                <a:lnTo>
                  <a:pt x="225552" y="1935480"/>
                </a:lnTo>
                <a:lnTo>
                  <a:pt x="222504" y="1979676"/>
                </a:lnTo>
                <a:lnTo>
                  <a:pt x="228600" y="0"/>
                </a:lnTo>
                <a:lnTo>
                  <a:pt x="201168" y="2106168"/>
                </a:lnTo>
                <a:lnTo>
                  <a:pt x="190500" y="2145792"/>
                </a:lnTo>
                <a:lnTo>
                  <a:pt x="228600" y="0"/>
                </a:lnTo>
                <a:lnTo>
                  <a:pt x="152400" y="2263140"/>
                </a:lnTo>
                <a:lnTo>
                  <a:pt x="135636" y="2301240"/>
                </a:lnTo>
                <a:lnTo>
                  <a:pt x="228600" y="0"/>
                </a:lnTo>
                <a:lnTo>
                  <a:pt x="76200" y="2412492"/>
                </a:lnTo>
                <a:lnTo>
                  <a:pt x="53340" y="2447544"/>
                </a:lnTo>
                <a:lnTo>
                  <a:pt x="228600" y="0"/>
                </a:lnTo>
                <a:lnTo>
                  <a:pt x="0" y="0"/>
                </a:lnTo>
                <a:lnTo>
                  <a:pt x="3048" y="1844040"/>
                </a:lnTo>
                <a:lnTo>
                  <a:pt x="4572" y="2516127"/>
                </a:lnTo>
                <a:lnTo>
                  <a:pt x="30480" y="2481072"/>
                </a:lnTo>
                <a:lnTo>
                  <a:pt x="228600" y="2929131"/>
                </a:lnTo>
                <a:lnTo>
                  <a:pt x="97536" y="2375916"/>
                </a:lnTo>
                <a:lnTo>
                  <a:pt x="117348" y="2339340"/>
                </a:lnTo>
                <a:lnTo>
                  <a:pt x="228600" y="2929131"/>
                </a:lnTo>
                <a:lnTo>
                  <a:pt x="166116" y="2225040"/>
                </a:lnTo>
                <a:lnTo>
                  <a:pt x="179832" y="2186940"/>
                </a:lnTo>
                <a:lnTo>
                  <a:pt x="228600" y="2929131"/>
                </a:lnTo>
                <a:lnTo>
                  <a:pt x="210312" y="2065020"/>
                </a:lnTo>
                <a:lnTo>
                  <a:pt x="216408" y="2022348"/>
                </a:lnTo>
                <a:lnTo>
                  <a:pt x="228600" y="2929131"/>
                </a:lnTo>
                <a:lnTo>
                  <a:pt x="228600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60447" y="6658350"/>
            <a:ext cx="2176272" cy="2933703"/>
          </a:xfrm>
          <a:custGeom>
            <a:avLst/>
            <a:gdLst/>
            <a:ahLst/>
            <a:cxnLst/>
            <a:rect l="l" t="t" r="r" b="b"/>
            <a:pathLst>
              <a:path w="2176272" h="2933703">
                <a:moveTo>
                  <a:pt x="228600" y="0"/>
                </a:moveTo>
                <a:lnTo>
                  <a:pt x="0" y="0"/>
                </a:lnTo>
                <a:lnTo>
                  <a:pt x="0" y="1894331"/>
                </a:lnTo>
                <a:lnTo>
                  <a:pt x="3048" y="1940051"/>
                </a:lnTo>
                <a:lnTo>
                  <a:pt x="7620" y="1984247"/>
                </a:lnTo>
                <a:lnTo>
                  <a:pt x="12192" y="2028443"/>
                </a:lnTo>
                <a:lnTo>
                  <a:pt x="19812" y="2072639"/>
                </a:lnTo>
                <a:lnTo>
                  <a:pt x="30480" y="2115311"/>
                </a:lnTo>
                <a:lnTo>
                  <a:pt x="41148" y="2157983"/>
                </a:lnTo>
                <a:lnTo>
                  <a:pt x="53340" y="2199131"/>
                </a:lnTo>
                <a:lnTo>
                  <a:pt x="67056" y="2238755"/>
                </a:lnTo>
                <a:lnTo>
                  <a:pt x="83820" y="2278379"/>
                </a:lnTo>
                <a:lnTo>
                  <a:pt x="100584" y="2318003"/>
                </a:lnTo>
                <a:lnTo>
                  <a:pt x="118872" y="2356103"/>
                </a:lnTo>
                <a:lnTo>
                  <a:pt x="140208" y="2392679"/>
                </a:lnTo>
                <a:lnTo>
                  <a:pt x="163068" y="2429255"/>
                </a:lnTo>
                <a:lnTo>
                  <a:pt x="187452" y="2465831"/>
                </a:lnTo>
                <a:lnTo>
                  <a:pt x="213360" y="2500883"/>
                </a:lnTo>
                <a:lnTo>
                  <a:pt x="240792" y="2534415"/>
                </a:lnTo>
                <a:lnTo>
                  <a:pt x="269748" y="2567943"/>
                </a:lnTo>
                <a:lnTo>
                  <a:pt x="301752" y="2599947"/>
                </a:lnTo>
                <a:lnTo>
                  <a:pt x="333756" y="2631951"/>
                </a:lnTo>
                <a:lnTo>
                  <a:pt x="365760" y="2660907"/>
                </a:lnTo>
                <a:lnTo>
                  <a:pt x="399288" y="2689863"/>
                </a:lnTo>
                <a:lnTo>
                  <a:pt x="432816" y="2715771"/>
                </a:lnTo>
                <a:lnTo>
                  <a:pt x="467868" y="2740155"/>
                </a:lnTo>
                <a:lnTo>
                  <a:pt x="502920" y="2764539"/>
                </a:lnTo>
                <a:lnTo>
                  <a:pt x="537972" y="2785875"/>
                </a:lnTo>
                <a:lnTo>
                  <a:pt x="574548" y="2805687"/>
                </a:lnTo>
                <a:lnTo>
                  <a:pt x="611124" y="2825499"/>
                </a:lnTo>
                <a:lnTo>
                  <a:pt x="649224" y="2842263"/>
                </a:lnTo>
                <a:lnTo>
                  <a:pt x="687324" y="2859027"/>
                </a:lnTo>
                <a:lnTo>
                  <a:pt x="725424" y="2872743"/>
                </a:lnTo>
                <a:lnTo>
                  <a:pt x="766572" y="2884935"/>
                </a:lnTo>
                <a:lnTo>
                  <a:pt x="806196" y="2897127"/>
                </a:lnTo>
                <a:lnTo>
                  <a:pt x="845820" y="2907795"/>
                </a:lnTo>
                <a:lnTo>
                  <a:pt x="888492" y="2915415"/>
                </a:lnTo>
                <a:lnTo>
                  <a:pt x="929640" y="2921511"/>
                </a:lnTo>
                <a:lnTo>
                  <a:pt x="972312" y="2927607"/>
                </a:lnTo>
                <a:lnTo>
                  <a:pt x="1016508" y="2930655"/>
                </a:lnTo>
                <a:lnTo>
                  <a:pt x="1059180" y="2933703"/>
                </a:lnTo>
                <a:lnTo>
                  <a:pt x="1149096" y="2933703"/>
                </a:lnTo>
                <a:lnTo>
                  <a:pt x="1193292" y="2930655"/>
                </a:lnTo>
                <a:lnTo>
                  <a:pt x="1235964" y="2927607"/>
                </a:lnTo>
                <a:lnTo>
                  <a:pt x="1278636" y="2921511"/>
                </a:lnTo>
                <a:lnTo>
                  <a:pt x="1319783" y="2913891"/>
                </a:lnTo>
                <a:lnTo>
                  <a:pt x="1360932" y="2906271"/>
                </a:lnTo>
                <a:lnTo>
                  <a:pt x="1402080" y="2895603"/>
                </a:lnTo>
                <a:lnTo>
                  <a:pt x="1441704" y="2883411"/>
                </a:lnTo>
                <a:lnTo>
                  <a:pt x="1481328" y="2869695"/>
                </a:lnTo>
                <a:lnTo>
                  <a:pt x="1519428" y="2854455"/>
                </a:lnTo>
                <a:lnTo>
                  <a:pt x="1557528" y="2839215"/>
                </a:lnTo>
                <a:lnTo>
                  <a:pt x="1594104" y="2820927"/>
                </a:lnTo>
                <a:lnTo>
                  <a:pt x="1630680" y="2801115"/>
                </a:lnTo>
                <a:lnTo>
                  <a:pt x="1665732" y="2778255"/>
                </a:lnTo>
                <a:lnTo>
                  <a:pt x="1700783" y="2755395"/>
                </a:lnTo>
                <a:lnTo>
                  <a:pt x="1735836" y="2732535"/>
                </a:lnTo>
                <a:lnTo>
                  <a:pt x="1769364" y="2706627"/>
                </a:lnTo>
                <a:lnTo>
                  <a:pt x="1801368" y="2677671"/>
                </a:lnTo>
                <a:lnTo>
                  <a:pt x="1833371" y="2648715"/>
                </a:lnTo>
                <a:lnTo>
                  <a:pt x="1865376" y="2618235"/>
                </a:lnTo>
                <a:lnTo>
                  <a:pt x="1895856" y="2586231"/>
                </a:lnTo>
                <a:lnTo>
                  <a:pt x="1924812" y="2554227"/>
                </a:lnTo>
                <a:lnTo>
                  <a:pt x="1950720" y="2523747"/>
                </a:lnTo>
                <a:lnTo>
                  <a:pt x="1950720" y="2933703"/>
                </a:lnTo>
                <a:lnTo>
                  <a:pt x="2176272" y="2933703"/>
                </a:lnTo>
                <a:lnTo>
                  <a:pt x="1978152" y="2485643"/>
                </a:lnTo>
                <a:lnTo>
                  <a:pt x="1952244" y="2520699"/>
                </a:lnTo>
                <a:lnTo>
                  <a:pt x="1950720" y="1848611"/>
                </a:lnTo>
                <a:lnTo>
                  <a:pt x="1947671" y="1920239"/>
                </a:lnTo>
                <a:lnTo>
                  <a:pt x="1940052" y="1988819"/>
                </a:lnTo>
                <a:lnTo>
                  <a:pt x="1927859" y="2054351"/>
                </a:lnTo>
                <a:lnTo>
                  <a:pt x="1911095" y="2118359"/>
                </a:lnTo>
                <a:lnTo>
                  <a:pt x="1888236" y="2180843"/>
                </a:lnTo>
                <a:lnTo>
                  <a:pt x="1862328" y="2240279"/>
                </a:lnTo>
                <a:lnTo>
                  <a:pt x="1828800" y="2298191"/>
                </a:lnTo>
                <a:lnTo>
                  <a:pt x="1793747" y="2353055"/>
                </a:lnTo>
                <a:lnTo>
                  <a:pt x="1751076" y="2406395"/>
                </a:lnTo>
                <a:lnTo>
                  <a:pt x="1705356" y="2458211"/>
                </a:lnTo>
                <a:lnTo>
                  <a:pt x="1655064" y="2505455"/>
                </a:lnTo>
                <a:lnTo>
                  <a:pt x="1601724" y="2548131"/>
                </a:lnTo>
                <a:lnTo>
                  <a:pt x="1546859" y="2586231"/>
                </a:lnTo>
                <a:lnTo>
                  <a:pt x="1490471" y="2618235"/>
                </a:lnTo>
                <a:lnTo>
                  <a:pt x="1432559" y="2645667"/>
                </a:lnTo>
                <a:lnTo>
                  <a:pt x="1371600" y="2668527"/>
                </a:lnTo>
                <a:lnTo>
                  <a:pt x="1307592" y="2686815"/>
                </a:lnTo>
                <a:lnTo>
                  <a:pt x="1242059" y="2699007"/>
                </a:lnTo>
                <a:lnTo>
                  <a:pt x="1173480" y="2706627"/>
                </a:lnTo>
                <a:lnTo>
                  <a:pt x="1104900" y="2709675"/>
                </a:lnTo>
                <a:lnTo>
                  <a:pt x="1068324" y="2708151"/>
                </a:lnTo>
                <a:lnTo>
                  <a:pt x="999744" y="2703579"/>
                </a:lnTo>
                <a:lnTo>
                  <a:pt x="931164" y="2692911"/>
                </a:lnTo>
                <a:lnTo>
                  <a:pt x="865632" y="2677671"/>
                </a:lnTo>
                <a:lnTo>
                  <a:pt x="803148" y="2657859"/>
                </a:lnTo>
                <a:lnTo>
                  <a:pt x="740664" y="2631951"/>
                </a:lnTo>
                <a:lnTo>
                  <a:pt x="681228" y="2601471"/>
                </a:lnTo>
                <a:lnTo>
                  <a:pt x="623316" y="2566419"/>
                </a:lnTo>
                <a:lnTo>
                  <a:pt x="568452" y="2525271"/>
                </a:lnTo>
                <a:lnTo>
                  <a:pt x="513588" y="2479547"/>
                </a:lnTo>
                <a:lnTo>
                  <a:pt x="461772" y="2429255"/>
                </a:lnTo>
                <a:lnTo>
                  <a:pt x="416052" y="2377439"/>
                </a:lnTo>
                <a:lnTo>
                  <a:pt x="373380" y="2322575"/>
                </a:lnTo>
                <a:lnTo>
                  <a:pt x="338328" y="2264663"/>
                </a:lnTo>
                <a:lnTo>
                  <a:pt x="306324" y="2206751"/>
                </a:lnTo>
                <a:lnTo>
                  <a:pt x="280416" y="2145791"/>
                </a:lnTo>
                <a:lnTo>
                  <a:pt x="260604" y="2083307"/>
                </a:lnTo>
                <a:lnTo>
                  <a:pt x="243840" y="2017775"/>
                </a:lnTo>
                <a:lnTo>
                  <a:pt x="234696" y="1952243"/>
                </a:lnTo>
                <a:lnTo>
                  <a:pt x="228600" y="1882139"/>
                </a:lnTo>
                <a:lnTo>
                  <a:pt x="228600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5655" y="9002262"/>
            <a:ext cx="131063" cy="589791"/>
          </a:xfrm>
          <a:custGeom>
            <a:avLst/>
            <a:gdLst/>
            <a:ahLst/>
            <a:cxnLst/>
            <a:rect l="l" t="t" r="r" b="b"/>
            <a:pathLst>
              <a:path w="131063" h="589791">
                <a:moveTo>
                  <a:pt x="0" y="36575"/>
                </a:moveTo>
                <a:lnTo>
                  <a:pt x="131063" y="589791"/>
                </a:lnTo>
                <a:lnTo>
                  <a:pt x="19812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6572" y="7940034"/>
            <a:ext cx="1417319" cy="1661163"/>
          </a:xfrm>
          <a:custGeom>
            <a:avLst/>
            <a:gdLst/>
            <a:ahLst/>
            <a:cxnLst/>
            <a:rect l="l" t="t" r="r" b="b"/>
            <a:pathLst>
              <a:path w="1417319" h="1661163">
                <a:moveTo>
                  <a:pt x="228600" y="0"/>
                </a:moveTo>
                <a:lnTo>
                  <a:pt x="0" y="0"/>
                </a:lnTo>
                <a:lnTo>
                  <a:pt x="0" y="925067"/>
                </a:lnTo>
                <a:lnTo>
                  <a:pt x="1523" y="984503"/>
                </a:lnTo>
                <a:lnTo>
                  <a:pt x="6095" y="1039367"/>
                </a:lnTo>
                <a:lnTo>
                  <a:pt x="13715" y="1092707"/>
                </a:lnTo>
                <a:lnTo>
                  <a:pt x="25907" y="1144523"/>
                </a:lnTo>
                <a:lnTo>
                  <a:pt x="39623" y="1193291"/>
                </a:lnTo>
                <a:lnTo>
                  <a:pt x="56387" y="1240539"/>
                </a:lnTo>
                <a:lnTo>
                  <a:pt x="74675" y="1283211"/>
                </a:lnTo>
                <a:lnTo>
                  <a:pt x="97535" y="1325883"/>
                </a:lnTo>
                <a:lnTo>
                  <a:pt x="124967" y="1365507"/>
                </a:lnTo>
                <a:lnTo>
                  <a:pt x="152400" y="1402083"/>
                </a:lnTo>
                <a:lnTo>
                  <a:pt x="198119" y="1450851"/>
                </a:lnTo>
                <a:lnTo>
                  <a:pt x="246887" y="1495047"/>
                </a:lnTo>
                <a:lnTo>
                  <a:pt x="297179" y="1534671"/>
                </a:lnTo>
                <a:lnTo>
                  <a:pt x="350519" y="1568199"/>
                </a:lnTo>
                <a:lnTo>
                  <a:pt x="406907" y="1597155"/>
                </a:lnTo>
                <a:lnTo>
                  <a:pt x="464819" y="1620015"/>
                </a:lnTo>
                <a:lnTo>
                  <a:pt x="527303" y="1638303"/>
                </a:lnTo>
                <a:lnTo>
                  <a:pt x="591311" y="1650495"/>
                </a:lnTo>
                <a:lnTo>
                  <a:pt x="658367" y="1658115"/>
                </a:lnTo>
                <a:lnTo>
                  <a:pt x="726947" y="1661163"/>
                </a:lnTo>
                <a:lnTo>
                  <a:pt x="742188" y="1661163"/>
                </a:lnTo>
                <a:lnTo>
                  <a:pt x="784859" y="1658115"/>
                </a:lnTo>
                <a:lnTo>
                  <a:pt x="829055" y="1653543"/>
                </a:lnTo>
                <a:lnTo>
                  <a:pt x="873251" y="1644399"/>
                </a:lnTo>
                <a:lnTo>
                  <a:pt x="917447" y="1632207"/>
                </a:lnTo>
                <a:lnTo>
                  <a:pt x="961643" y="1618491"/>
                </a:lnTo>
                <a:lnTo>
                  <a:pt x="1004315" y="1600203"/>
                </a:lnTo>
                <a:lnTo>
                  <a:pt x="1042415" y="1583439"/>
                </a:lnTo>
                <a:lnTo>
                  <a:pt x="1085088" y="1559055"/>
                </a:lnTo>
                <a:lnTo>
                  <a:pt x="1120139" y="1534671"/>
                </a:lnTo>
                <a:lnTo>
                  <a:pt x="1149095" y="1508763"/>
                </a:lnTo>
                <a:lnTo>
                  <a:pt x="1176527" y="1470663"/>
                </a:lnTo>
                <a:lnTo>
                  <a:pt x="1191767" y="1429515"/>
                </a:lnTo>
                <a:lnTo>
                  <a:pt x="1194815" y="1420371"/>
                </a:lnTo>
                <a:lnTo>
                  <a:pt x="1194815" y="1648971"/>
                </a:lnTo>
                <a:lnTo>
                  <a:pt x="1417319" y="1648971"/>
                </a:lnTo>
                <a:lnTo>
                  <a:pt x="1417319" y="0"/>
                </a:lnTo>
                <a:lnTo>
                  <a:pt x="1194815" y="0"/>
                </a:lnTo>
                <a:lnTo>
                  <a:pt x="1194815" y="973835"/>
                </a:lnTo>
                <a:lnTo>
                  <a:pt x="1191767" y="1008887"/>
                </a:lnTo>
                <a:lnTo>
                  <a:pt x="1188719" y="1043939"/>
                </a:lnTo>
                <a:lnTo>
                  <a:pt x="1184147" y="1077467"/>
                </a:lnTo>
                <a:lnTo>
                  <a:pt x="1176527" y="1109471"/>
                </a:lnTo>
                <a:lnTo>
                  <a:pt x="1162811" y="1156715"/>
                </a:lnTo>
                <a:lnTo>
                  <a:pt x="1146047" y="1199387"/>
                </a:lnTo>
                <a:lnTo>
                  <a:pt x="1124711" y="1240539"/>
                </a:lnTo>
                <a:lnTo>
                  <a:pt x="1095755" y="1281687"/>
                </a:lnTo>
                <a:lnTo>
                  <a:pt x="1066799" y="1313691"/>
                </a:lnTo>
                <a:lnTo>
                  <a:pt x="1036319" y="1341123"/>
                </a:lnTo>
                <a:lnTo>
                  <a:pt x="1002791" y="1365507"/>
                </a:lnTo>
                <a:lnTo>
                  <a:pt x="966215" y="1386843"/>
                </a:lnTo>
                <a:lnTo>
                  <a:pt x="928115" y="1403607"/>
                </a:lnTo>
                <a:lnTo>
                  <a:pt x="886967" y="1417323"/>
                </a:lnTo>
                <a:lnTo>
                  <a:pt x="841247" y="1427991"/>
                </a:lnTo>
                <a:lnTo>
                  <a:pt x="794003" y="1434087"/>
                </a:lnTo>
                <a:lnTo>
                  <a:pt x="745235" y="1438659"/>
                </a:lnTo>
                <a:lnTo>
                  <a:pt x="694943" y="1438659"/>
                </a:lnTo>
                <a:lnTo>
                  <a:pt x="649223" y="1434087"/>
                </a:lnTo>
                <a:lnTo>
                  <a:pt x="605027" y="1427991"/>
                </a:lnTo>
                <a:lnTo>
                  <a:pt x="562355" y="1417323"/>
                </a:lnTo>
                <a:lnTo>
                  <a:pt x="522731" y="1403607"/>
                </a:lnTo>
                <a:lnTo>
                  <a:pt x="483107" y="1386843"/>
                </a:lnTo>
                <a:lnTo>
                  <a:pt x="448055" y="1365507"/>
                </a:lnTo>
                <a:lnTo>
                  <a:pt x="413003" y="1341123"/>
                </a:lnTo>
                <a:lnTo>
                  <a:pt x="379475" y="1313691"/>
                </a:lnTo>
                <a:lnTo>
                  <a:pt x="348995" y="1283211"/>
                </a:lnTo>
                <a:lnTo>
                  <a:pt x="323088" y="1252731"/>
                </a:lnTo>
                <a:lnTo>
                  <a:pt x="288035" y="1199387"/>
                </a:lnTo>
                <a:lnTo>
                  <a:pt x="272795" y="1168907"/>
                </a:lnTo>
                <a:lnTo>
                  <a:pt x="260603" y="1138427"/>
                </a:lnTo>
                <a:lnTo>
                  <a:pt x="249935" y="1104899"/>
                </a:lnTo>
                <a:lnTo>
                  <a:pt x="240791" y="1071371"/>
                </a:lnTo>
                <a:lnTo>
                  <a:pt x="234695" y="1034795"/>
                </a:lnTo>
                <a:lnTo>
                  <a:pt x="231647" y="996695"/>
                </a:lnTo>
                <a:lnTo>
                  <a:pt x="228600" y="957071"/>
                </a:lnTo>
                <a:lnTo>
                  <a:pt x="228600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1560" y="946398"/>
            <a:ext cx="5379720" cy="2510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797554" y="4614393"/>
            <a:ext cx="2892046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spc="-54" dirty="0" smtClean="0">
                <a:solidFill>
                  <a:srgbClr val="006EC0"/>
                </a:solidFill>
                <a:latin typeface="TTKB Dik Temel Abece" pitchFamily="2" charset="-94"/>
                <a:cs typeface="EGITIMHANE dik temel"/>
              </a:rPr>
              <a:t>u</a:t>
            </a:r>
            <a:r>
              <a:rPr sz="9600" spc="-54" dirty="0" smtClean="0">
                <a:latin typeface="TTKB Dik Temel Abece" pitchFamily="2" charset="-94"/>
                <a:cs typeface="EGITIMHANE dik temel"/>
              </a:rPr>
              <a:t>çak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1238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047743" y="6745218"/>
            <a:ext cx="97536" cy="2380488"/>
          </a:xfrm>
          <a:custGeom>
            <a:avLst/>
            <a:gdLst/>
            <a:ahLst/>
            <a:cxnLst/>
            <a:rect l="l" t="t" r="r" b="b"/>
            <a:pathLst>
              <a:path w="97536" h="2380488">
                <a:moveTo>
                  <a:pt x="97536" y="0"/>
                </a:moveTo>
                <a:lnTo>
                  <a:pt x="0" y="2380488"/>
                </a:lnTo>
                <a:lnTo>
                  <a:pt x="16763" y="2340864"/>
                </a:lnTo>
                <a:lnTo>
                  <a:pt x="97536" y="0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5655" y="6745218"/>
            <a:ext cx="39624" cy="2218944"/>
          </a:xfrm>
          <a:custGeom>
            <a:avLst/>
            <a:gdLst/>
            <a:ahLst/>
            <a:cxnLst/>
            <a:rect l="l" t="t" r="r" b="b"/>
            <a:pathLst>
              <a:path w="39624" h="2218944">
                <a:moveTo>
                  <a:pt x="39624" y="0"/>
                </a:moveTo>
                <a:lnTo>
                  <a:pt x="0" y="2218944"/>
                </a:lnTo>
                <a:lnTo>
                  <a:pt x="10668" y="2177796"/>
                </a:lnTo>
                <a:lnTo>
                  <a:pt x="39624" y="0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1470" y="6745218"/>
            <a:ext cx="0" cy="2046731"/>
          </a:xfrm>
          <a:custGeom>
            <a:avLst/>
            <a:gdLst/>
            <a:ahLst/>
            <a:cxnLst/>
            <a:rect l="l" t="t" r="r" b="b"/>
            <a:pathLst>
              <a:path h="2046731">
                <a:moveTo>
                  <a:pt x="0" y="0"/>
                </a:moveTo>
                <a:lnTo>
                  <a:pt x="0" y="2046731"/>
                </a:lnTo>
              </a:path>
            </a:pathLst>
          </a:custGeom>
          <a:ln w="8889">
            <a:solidFill>
              <a:srgbClr val="CC00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9060" y="6745218"/>
            <a:ext cx="236219" cy="3029715"/>
          </a:xfrm>
          <a:custGeom>
            <a:avLst/>
            <a:gdLst/>
            <a:ahLst/>
            <a:cxnLst/>
            <a:rect l="l" t="t" r="r" b="b"/>
            <a:pathLst>
              <a:path w="236219" h="3029715">
                <a:moveTo>
                  <a:pt x="236219" y="0"/>
                </a:moveTo>
                <a:lnTo>
                  <a:pt x="233171" y="2002536"/>
                </a:lnTo>
                <a:lnTo>
                  <a:pt x="228600" y="2046732"/>
                </a:lnTo>
                <a:lnTo>
                  <a:pt x="236219" y="0"/>
                </a:lnTo>
                <a:lnTo>
                  <a:pt x="207263" y="2177796"/>
                </a:lnTo>
                <a:lnTo>
                  <a:pt x="196595" y="2218944"/>
                </a:lnTo>
                <a:lnTo>
                  <a:pt x="236219" y="0"/>
                </a:lnTo>
                <a:lnTo>
                  <a:pt x="155447" y="2340864"/>
                </a:lnTo>
                <a:lnTo>
                  <a:pt x="138683" y="2380488"/>
                </a:lnTo>
                <a:lnTo>
                  <a:pt x="236219" y="0"/>
                </a:lnTo>
                <a:lnTo>
                  <a:pt x="77724" y="2493267"/>
                </a:lnTo>
                <a:lnTo>
                  <a:pt x="54863" y="2529843"/>
                </a:lnTo>
                <a:lnTo>
                  <a:pt x="236219" y="0"/>
                </a:lnTo>
                <a:lnTo>
                  <a:pt x="0" y="0"/>
                </a:lnTo>
                <a:lnTo>
                  <a:pt x="1524" y="1908048"/>
                </a:lnTo>
                <a:lnTo>
                  <a:pt x="3047" y="2601471"/>
                </a:lnTo>
                <a:lnTo>
                  <a:pt x="30479" y="2566419"/>
                </a:lnTo>
                <a:lnTo>
                  <a:pt x="236219" y="3029715"/>
                </a:lnTo>
                <a:lnTo>
                  <a:pt x="99059" y="2456691"/>
                </a:lnTo>
                <a:lnTo>
                  <a:pt x="120395" y="2418588"/>
                </a:lnTo>
                <a:lnTo>
                  <a:pt x="236219" y="3029715"/>
                </a:lnTo>
                <a:lnTo>
                  <a:pt x="170687" y="2301240"/>
                </a:lnTo>
                <a:lnTo>
                  <a:pt x="184403" y="2260092"/>
                </a:lnTo>
                <a:lnTo>
                  <a:pt x="236219" y="3029715"/>
                </a:lnTo>
                <a:lnTo>
                  <a:pt x="216407" y="2135124"/>
                </a:lnTo>
                <a:lnTo>
                  <a:pt x="222503" y="2090928"/>
                </a:lnTo>
                <a:lnTo>
                  <a:pt x="236219" y="3029715"/>
                </a:lnTo>
                <a:lnTo>
                  <a:pt x="236219" y="0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92808" y="6739122"/>
            <a:ext cx="2252472" cy="3035811"/>
          </a:xfrm>
          <a:custGeom>
            <a:avLst/>
            <a:gdLst/>
            <a:ahLst/>
            <a:cxnLst/>
            <a:rect l="l" t="t" r="r" b="b"/>
            <a:pathLst>
              <a:path w="2252472" h="3035811">
                <a:moveTo>
                  <a:pt x="236219" y="0"/>
                </a:moveTo>
                <a:lnTo>
                  <a:pt x="0" y="0"/>
                </a:lnTo>
                <a:lnTo>
                  <a:pt x="0" y="1959864"/>
                </a:lnTo>
                <a:lnTo>
                  <a:pt x="3048" y="2007108"/>
                </a:lnTo>
                <a:lnTo>
                  <a:pt x="7619" y="2054352"/>
                </a:lnTo>
                <a:lnTo>
                  <a:pt x="13716" y="2100072"/>
                </a:lnTo>
                <a:lnTo>
                  <a:pt x="21336" y="2144268"/>
                </a:lnTo>
                <a:lnTo>
                  <a:pt x="30480" y="2188464"/>
                </a:lnTo>
                <a:lnTo>
                  <a:pt x="42672" y="2232660"/>
                </a:lnTo>
                <a:lnTo>
                  <a:pt x="54863" y="2275332"/>
                </a:lnTo>
                <a:lnTo>
                  <a:pt x="70104" y="2316480"/>
                </a:lnTo>
                <a:lnTo>
                  <a:pt x="86868" y="2357628"/>
                </a:lnTo>
                <a:lnTo>
                  <a:pt x="103631" y="2397252"/>
                </a:lnTo>
                <a:lnTo>
                  <a:pt x="124968" y="2436879"/>
                </a:lnTo>
                <a:lnTo>
                  <a:pt x="146304" y="2476503"/>
                </a:lnTo>
                <a:lnTo>
                  <a:pt x="169163" y="2513079"/>
                </a:lnTo>
                <a:lnTo>
                  <a:pt x="195072" y="2549655"/>
                </a:lnTo>
                <a:lnTo>
                  <a:pt x="220980" y="2586231"/>
                </a:lnTo>
                <a:lnTo>
                  <a:pt x="249936" y="2621283"/>
                </a:lnTo>
                <a:lnTo>
                  <a:pt x="278892" y="2656335"/>
                </a:lnTo>
                <a:lnTo>
                  <a:pt x="312419" y="2689863"/>
                </a:lnTo>
                <a:lnTo>
                  <a:pt x="345948" y="2723391"/>
                </a:lnTo>
                <a:lnTo>
                  <a:pt x="379475" y="2753871"/>
                </a:lnTo>
                <a:lnTo>
                  <a:pt x="413004" y="2782827"/>
                </a:lnTo>
                <a:lnTo>
                  <a:pt x="448056" y="2810259"/>
                </a:lnTo>
                <a:lnTo>
                  <a:pt x="484631" y="2834643"/>
                </a:lnTo>
                <a:lnTo>
                  <a:pt x="519683" y="2859027"/>
                </a:lnTo>
                <a:lnTo>
                  <a:pt x="556260" y="2881887"/>
                </a:lnTo>
                <a:lnTo>
                  <a:pt x="594360" y="2903223"/>
                </a:lnTo>
                <a:lnTo>
                  <a:pt x="632460" y="2923035"/>
                </a:lnTo>
                <a:lnTo>
                  <a:pt x="672083" y="2941323"/>
                </a:lnTo>
                <a:lnTo>
                  <a:pt x="711707" y="2956563"/>
                </a:lnTo>
                <a:lnTo>
                  <a:pt x="751332" y="2971803"/>
                </a:lnTo>
                <a:lnTo>
                  <a:pt x="792480" y="2985519"/>
                </a:lnTo>
                <a:lnTo>
                  <a:pt x="833627" y="2997711"/>
                </a:lnTo>
                <a:lnTo>
                  <a:pt x="876300" y="3006855"/>
                </a:lnTo>
                <a:lnTo>
                  <a:pt x="918972" y="3015999"/>
                </a:lnTo>
                <a:lnTo>
                  <a:pt x="961644" y="3023619"/>
                </a:lnTo>
                <a:lnTo>
                  <a:pt x="1005839" y="3028191"/>
                </a:lnTo>
                <a:lnTo>
                  <a:pt x="1051560" y="3032763"/>
                </a:lnTo>
                <a:lnTo>
                  <a:pt x="1097280" y="3034287"/>
                </a:lnTo>
                <a:lnTo>
                  <a:pt x="1143000" y="3035811"/>
                </a:lnTo>
                <a:lnTo>
                  <a:pt x="1188720" y="3034287"/>
                </a:lnTo>
                <a:lnTo>
                  <a:pt x="1234439" y="3032763"/>
                </a:lnTo>
                <a:lnTo>
                  <a:pt x="1278636" y="3028191"/>
                </a:lnTo>
                <a:lnTo>
                  <a:pt x="1322832" y="3022095"/>
                </a:lnTo>
                <a:lnTo>
                  <a:pt x="1365504" y="3014475"/>
                </a:lnTo>
                <a:lnTo>
                  <a:pt x="1409699" y="3006855"/>
                </a:lnTo>
                <a:lnTo>
                  <a:pt x="1450847" y="2994663"/>
                </a:lnTo>
                <a:lnTo>
                  <a:pt x="1491995" y="2983995"/>
                </a:lnTo>
                <a:lnTo>
                  <a:pt x="1531620" y="2968755"/>
                </a:lnTo>
                <a:lnTo>
                  <a:pt x="1572768" y="2953515"/>
                </a:lnTo>
                <a:lnTo>
                  <a:pt x="1610868" y="2936751"/>
                </a:lnTo>
                <a:lnTo>
                  <a:pt x="1648968" y="2918463"/>
                </a:lnTo>
                <a:lnTo>
                  <a:pt x="1687068" y="2897127"/>
                </a:lnTo>
                <a:lnTo>
                  <a:pt x="1723644" y="2875791"/>
                </a:lnTo>
                <a:lnTo>
                  <a:pt x="1760220" y="2851407"/>
                </a:lnTo>
                <a:lnTo>
                  <a:pt x="1795271" y="2827023"/>
                </a:lnTo>
                <a:lnTo>
                  <a:pt x="1830323" y="2799591"/>
                </a:lnTo>
                <a:lnTo>
                  <a:pt x="1863852" y="2770635"/>
                </a:lnTo>
                <a:lnTo>
                  <a:pt x="1897380" y="2740155"/>
                </a:lnTo>
                <a:lnTo>
                  <a:pt x="1929383" y="2708151"/>
                </a:lnTo>
                <a:lnTo>
                  <a:pt x="1961387" y="2674623"/>
                </a:lnTo>
                <a:lnTo>
                  <a:pt x="1991868" y="2641095"/>
                </a:lnTo>
                <a:lnTo>
                  <a:pt x="2017776" y="2610615"/>
                </a:lnTo>
                <a:lnTo>
                  <a:pt x="2017776" y="3035811"/>
                </a:lnTo>
                <a:lnTo>
                  <a:pt x="2252472" y="3035811"/>
                </a:lnTo>
                <a:lnTo>
                  <a:pt x="2046732" y="2572515"/>
                </a:lnTo>
                <a:lnTo>
                  <a:pt x="2019299" y="2607567"/>
                </a:lnTo>
                <a:lnTo>
                  <a:pt x="2017776" y="1914144"/>
                </a:lnTo>
                <a:lnTo>
                  <a:pt x="2014728" y="1985772"/>
                </a:lnTo>
                <a:lnTo>
                  <a:pt x="2007108" y="2057400"/>
                </a:lnTo>
                <a:lnTo>
                  <a:pt x="1994916" y="2125980"/>
                </a:lnTo>
                <a:lnTo>
                  <a:pt x="1976628" y="2191512"/>
                </a:lnTo>
                <a:lnTo>
                  <a:pt x="1953768" y="2255520"/>
                </a:lnTo>
                <a:lnTo>
                  <a:pt x="1926335" y="2318004"/>
                </a:lnTo>
                <a:lnTo>
                  <a:pt x="1892808" y="2377440"/>
                </a:lnTo>
                <a:lnTo>
                  <a:pt x="1854708" y="2435355"/>
                </a:lnTo>
                <a:lnTo>
                  <a:pt x="1812035" y="2490219"/>
                </a:lnTo>
                <a:lnTo>
                  <a:pt x="1763268" y="2542035"/>
                </a:lnTo>
                <a:lnTo>
                  <a:pt x="1711452" y="2592327"/>
                </a:lnTo>
                <a:lnTo>
                  <a:pt x="1658111" y="2636523"/>
                </a:lnTo>
                <a:lnTo>
                  <a:pt x="1601723" y="2674623"/>
                </a:lnTo>
                <a:lnTo>
                  <a:pt x="1542288" y="2709675"/>
                </a:lnTo>
                <a:lnTo>
                  <a:pt x="1481328" y="2737107"/>
                </a:lnTo>
                <a:lnTo>
                  <a:pt x="1418844" y="2761491"/>
                </a:lnTo>
                <a:lnTo>
                  <a:pt x="1353312" y="2779779"/>
                </a:lnTo>
                <a:lnTo>
                  <a:pt x="1284732" y="2791971"/>
                </a:lnTo>
                <a:lnTo>
                  <a:pt x="1214627" y="2799591"/>
                </a:lnTo>
                <a:lnTo>
                  <a:pt x="1143000" y="2802639"/>
                </a:lnTo>
                <a:lnTo>
                  <a:pt x="1104900" y="2801115"/>
                </a:lnTo>
                <a:lnTo>
                  <a:pt x="1033271" y="2796543"/>
                </a:lnTo>
                <a:lnTo>
                  <a:pt x="964692" y="2785875"/>
                </a:lnTo>
                <a:lnTo>
                  <a:pt x="896112" y="2770635"/>
                </a:lnTo>
                <a:lnTo>
                  <a:pt x="830580" y="2749299"/>
                </a:lnTo>
                <a:lnTo>
                  <a:pt x="766572" y="2723391"/>
                </a:lnTo>
                <a:lnTo>
                  <a:pt x="705612" y="2691387"/>
                </a:lnTo>
                <a:lnTo>
                  <a:pt x="644651" y="2654811"/>
                </a:lnTo>
                <a:lnTo>
                  <a:pt x="586739" y="2613663"/>
                </a:lnTo>
                <a:lnTo>
                  <a:pt x="531876" y="2566419"/>
                </a:lnTo>
                <a:lnTo>
                  <a:pt x="478536" y="2514603"/>
                </a:lnTo>
                <a:lnTo>
                  <a:pt x="431292" y="2459739"/>
                </a:lnTo>
                <a:lnTo>
                  <a:pt x="387095" y="2403348"/>
                </a:lnTo>
                <a:lnTo>
                  <a:pt x="350519" y="2343912"/>
                </a:lnTo>
                <a:lnTo>
                  <a:pt x="316992" y="2282952"/>
                </a:lnTo>
                <a:lnTo>
                  <a:pt x="291083" y="2220468"/>
                </a:lnTo>
                <a:lnTo>
                  <a:pt x="269748" y="2154936"/>
                </a:lnTo>
                <a:lnTo>
                  <a:pt x="252983" y="2087880"/>
                </a:lnTo>
                <a:lnTo>
                  <a:pt x="242316" y="2019300"/>
                </a:lnTo>
                <a:lnTo>
                  <a:pt x="237744" y="1947672"/>
                </a:lnTo>
                <a:lnTo>
                  <a:pt x="236219" y="1911096"/>
                </a:lnTo>
                <a:lnTo>
                  <a:pt x="236219" y="0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8119" y="9163806"/>
            <a:ext cx="137160" cy="611127"/>
          </a:xfrm>
          <a:custGeom>
            <a:avLst/>
            <a:gdLst/>
            <a:ahLst/>
            <a:cxnLst/>
            <a:rect l="l" t="t" r="r" b="b"/>
            <a:pathLst>
              <a:path w="137160" h="611127">
                <a:moveTo>
                  <a:pt x="0" y="38103"/>
                </a:moveTo>
                <a:lnTo>
                  <a:pt x="137160" y="611127"/>
                </a:lnTo>
                <a:lnTo>
                  <a:pt x="21336" y="0"/>
                </a:lnTo>
                <a:lnTo>
                  <a:pt x="0" y="38103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79748" y="9005310"/>
            <a:ext cx="65531" cy="769623"/>
          </a:xfrm>
          <a:custGeom>
            <a:avLst/>
            <a:gdLst/>
            <a:ahLst/>
            <a:cxnLst/>
            <a:rect l="l" t="t" r="r" b="b"/>
            <a:pathLst>
              <a:path w="65531" h="769623">
                <a:moveTo>
                  <a:pt x="0" y="41147"/>
                </a:moveTo>
                <a:lnTo>
                  <a:pt x="65531" y="769623"/>
                </a:lnTo>
                <a:lnTo>
                  <a:pt x="13715" y="0"/>
                </a:lnTo>
                <a:lnTo>
                  <a:pt x="0" y="41147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25467" y="8836146"/>
            <a:ext cx="19812" cy="938787"/>
          </a:xfrm>
          <a:custGeom>
            <a:avLst/>
            <a:gdLst/>
            <a:ahLst/>
            <a:cxnLst/>
            <a:rect l="l" t="t" r="r" b="b"/>
            <a:pathLst>
              <a:path w="19812" h="938787">
                <a:moveTo>
                  <a:pt x="0" y="44196"/>
                </a:moveTo>
                <a:lnTo>
                  <a:pt x="19812" y="938787"/>
                </a:lnTo>
                <a:lnTo>
                  <a:pt x="6096" y="0"/>
                </a:lnTo>
                <a:lnTo>
                  <a:pt x="0" y="44196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45279" y="8656314"/>
            <a:ext cx="0" cy="1118619"/>
          </a:xfrm>
          <a:custGeom>
            <a:avLst/>
            <a:gdLst/>
            <a:ahLst/>
            <a:cxnLst/>
            <a:rect l="l" t="t" r="r" b="b"/>
            <a:pathLst>
              <a:path h="1118619">
                <a:moveTo>
                  <a:pt x="0" y="0"/>
                </a:moveTo>
                <a:lnTo>
                  <a:pt x="0" y="1118619"/>
                </a:lnTo>
              </a:path>
            </a:pathLst>
          </a:custGeom>
          <a:ln w="1270">
            <a:solidFill>
              <a:srgbClr val="CC00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63924" y="6745218"/>
            <a:ext cx="181355" cy="2529843"/>
          </a:xfrm>
          <a:custGeom>
            <a:avLst/>
            <a:gdLst/>
            <a:ahLst/>
            <a:cxnLst/>
            <a:rect l="l" t="t" r="r" b="b"/>
            <a:pathLst>
              <a:path w="181355" h="2529843">
                <a:moveTo>
                  <a:pt x="181355" y="0"/>
                </a:moveTo>
                <a:lnTo>
                  <a:pt x="0" y="2529843"/>
                </a:lnTo>
                <a:lnTo>
                  <a:pt x="22860" y="2493267"/>
                </a:lnTo>
                <a:lnTo>
                  <a:pt x="181355" y="0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27931" y="6745218"/>
            <a:ext cx="0" cy="3029715"/>
          </a:xfrm>
          <a:custGeom>
            <a:avLst/>
            <a:gdLst/>
            <a:ahLst/>
            <a:cxnLst/>
            <a:rect l="l" t="t" r="r" b="b"/>
            <a:pathLst>
              <a:path h="3029715">
                <a:moveTo>
                  <a:pt x="0" y="0"/>
                </a:moveTo>
                <a:lnTo>
                  <a:pt x="0" y="3029715"/>
                </a:lnTo>
              </a:path>
            </a:pathLst>
          </a:custGeom>
          <a:ln w="236219">
            <a:solidFill>
              <a:srgbClr val="CC00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2024" y="6198102"/>
            <a:ext cx="127" cy="472440"/>
          </a:xfrm>
          <a:custGeom>
            <a:avLst/>
            <a:gdLst/>
            <a:ahLst/>
            <a:cxnLst/>
            <a:rect l="l" t="t" r="r" b="b"/>
            <a:pathLst>
              <a:path w="127" h="472440">
                <a:moveTo>
                  <a:pt x="0" y="472440"/>
                </a:moveTo>
                <a:lnTo>
                  <a:pt x="127" y="472440"/>
                </a:lnTo>
                <a:lnTo>
                  <a:pt x="127" y="0"/>
                </a:lnTo>
                <a:lnTo>
                  <a:pt x="0" y="0"/>
                </a:lnTo>
                <a:lnTo>
                  <a:pt x="0" y="472440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0" y="6198102"/>
            <a:ext cx="190" cy="472440"/>
          </a:xfrm>
          <a:custGeom>
            <a:avLst/>
            <a:gdLst/>
            <a:ahLst/>
            <a:cxnLst/>
            <a:rect l="l" t="t" r="r" b="b"/>
            <a:pathLst>
              <a:path w="190" h="472440">
                <a:moveTo>
                  <a:pt x="0" y="472440"/>
                </a:moveTo>
                <a:lnTo>
                  <a:pt x="190" y="472440"/>
                </a:lnTo>
                <a:lnTo>
                  <a:pt x="190" y="0"/>
                </a:lnTo>
                <a:lnTo>
                  <a:pt x="0" y="0"/>
                </a:lnTo>
                <a:lnTo>
                  <a:pt x="0" y="472440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2752" y="8060430"/>
            <a:ext cx="1467612" cy="1723647"/>
          </a:xfrm>
          <a:custGeom>
            <a:avLst/>
            <a:gdLst/>
            <a:ahLst/>
            <a:cxnLst/>
            <a:rect l="l" t="t" r="r" b="b"/>
            <a:pathLst>
              <a:path w="1467612" h="1723647">
                <a:moveTo>
                  <a:pt x="281939" y="1214631"/>
                </a:moveTo>
                <a:lnTo>
                  <a:pt x="257555" y="1147575"/>
                </a:lnTo>
                <a:lnTo>
                  <a:pt x="242315" y="1074420"/>
                </a:lnTo>
                <a:lnTo>
                  <a:pt x="239267" y="1034796"/>
                </a:lnTo>
                <a:lnTo>
                  <a:pt x="236220" y="993648"/>
                </a:lnTo>
                <a:lnTo>
                  <a:pt x="236220" y="4572"/>
                </a:lnTo>
                <a:lnTo>
                  <a:pt x="0" y="4572"/>
                </a:lnTo>
                <a:lnTo>
                  <a:pt x="1524" y="963168"/>
                </a:lnTo>
                <a:lnTo>
                  <a:pt x="3048" y="1022604"/>
                </a:lnTo>
                <a:lnTo>
                  <a:pt x="9143" y="1080516"/>
                </a:lnTo>
                <a:lnTo>
                  <a:pt x="16763" y="1136907"/>
                </a:lnTo>
                <a:lnTo>
                  <a:pt x="27431" y="1188723"/>
                </a:lnTo>
                <a:lnTo>
                  <a:pt x="41148" y="1239015"/>
                </a:lnTo>
                <a:lnTo>
                  <a:pt x="59436" y="1287783"/>
                </a:lnTo>
                <a:lnTo>
                  <a:pt x="79248" y="1333503"/>
                </a:lnTo>
                <a:lnTo>
                  <a:pt x="103631" y="1376175"/>
                </a:lnTo>
                <a:lnTo>
                  <a:pt x="129539" y="1417323"/>
                </a:lnTo>
                <a:lnTo>
                  <a:pt x="160020" y="1455423"/>
                </a:lnTo>
                <a:lnTo>
                  <a:pt x="207263" y="1505715"/>
                </a:lnTo>
                <a:lnTo>
                  <a:pt x="256031" y="1551435"/>
                </a:lnTo>
                <a:lnTo>
                  <a:pt x="309372" y="1592583"/>
                </a:lnTo>
                <a:lnTo>
                  <a:pt x="364236" y="1627635"/>
                </a:lnTo>
                <a:lnTo>
                  <a:pt x="422148" y="1656591"/>
                </a:lnTo>
                <a:lnTo>
                  <a:pt x="483108" y="1680975"/>
                </a:lnTo>
                <a:lnTo>
                  <a:pt x="547115" y="1699263"/>
                </a:lnTo>
                <a:lnTo>
                  <a:pt x="612648" y="1712979"/>
                </a:lnTo>
                <a:lnTo>
                  <a:pt x="681227" y="1720599"/>
                </a:lnTo>
                <a:lnTo>
                  <a:pt x="752855" y="1723647"/>
                </a:lnTo>
                <a:lnTo>
                  <a:pt x="768096" y="1723647"/>
                </a:lnTo>
                <a:lnTo>
                  <a:pt x="813815" y="1720599"/>
                </a:lnTo>
                <a:lnTo>
                  <a:pt x="859536" y="1714503"/>
                </a:lnTo>
                <a:lnTo>
                  <a:pt x="903731" y="1705359"/>
                </a:lnTo>
                <a:lnTo>
                  <a:pt x="949451" y="1693167"/>
                </a:lnTo>
                <a:lnTo>
                  <a:pt x="995172" y="1677927"/>
                </a:lnTo>
                <a:lnTo>
                  <a:pt x="1040891" y="1659639"/>
                </a:lnTo>
                <a:lnTo>
                  <a:pt x="1086612" y="1638303"/>
                </a:lnTo>
                <a:lnTo>
                  <a:pt x="1129284" y="1613919"/>
                </a:lnTo>
                <a:lnTo>
                  <a:pt x="1164336" y="1589535"/>
                </a:lnTo>
                <a:lnTo>
                  <a:pt x="1191767" y="1562103"/>
                </a:lnTo>
                <a:lnTo>
                  <a:pt x="1219200" y="1524003"/>
                </a:lnTo>
                <a:lnTo>
                  <a:pt x="1234439" y="1484379"/>
                </a:lnTo>
                <a:lnTo>
                  <a:pt x="1235964" y="1473711"/>
                </a:lnTo>
                <a:lnTo>
                  <a:pt x="1235964" y="1711455"/>
                </a:lnTo>
                <a:lnTo>
                  <a:pt x="1467612" y="1711455"/>
                </a:lnTo>
                <a:lnTo>
                  <a:pt x="1467612" y="0"/>
                </a:lnTo>
                <a:lnTo>
                  <a:pt x="1234439" y="0"/>
                </a:lnTo>
                <a:lnTo>
                  <a:pt x="1234439" y="1010412"/>
                </a:lnTo>
                <a:lnTo>
                  <a:pt x="1232915" y="1046988"/>
                </a:lnTo>
                <a:lnTo>
                  <a:pt x="1229867" y="1082040"/>
                </a:lnTo>
                <a:lnTo>
                  <a:pt x="1226819" y="1115571"/>
                </a:lnTo>
                <a:lnTo>
                  <a:pt x="1217676" y="1161291"/>
                </a:lnTo>
                <a:lnTo>
                  <a:pt x="1207008" y="1203963"/>
                </a:lnTo>
                <a:lnTo>
                  <a:pt x="1191767" y="1242063"/>
                </a:lnTo>
                <a:lnTo>
                  <a:pt x="1175003" y="1275591"/>
                </a:lnTo>
                <a:lnTo>
                  <a:pt x="1153667" y="1306071"/>
                </a:lnTo>
                <a:lnTo>
                  <a:pt x="1120139" y="1342647"/>
                </a:lnTo>
                <a:lnTo>
                  <a:pt x="1085088" y="1376175"/>
                </a:lnTo>
                <a:lnTo>
                  <a:pt x="1046988" y="1405131"/>
                </a:lnTo>
                <a:lnTo>
                  <a:pt x="1005839" y="1429515"/>
                </a:lnTo>
                <a:lnTo>
                  <a:pt x="963167" y="1450851"/>
                </a:lnTo>
                <a:lnTo>
                  <a:pt x="918972" y="1467615"/>
                </a:lnTo>
                <a:lnTo>
                  <a:pt x="871727" y="1479807"/>
                </a:lnTo>
                <a:lnTo>
                  <a:pt x="821436" y="1487427"/>
                </a:lnTo>
                <a:lnTo>
                  <a:pt x="769619" y="1491999"/>
                </a:lnTo>
                <a:lnTo>
                  <a:pt x="719327" y="1491999"/>
                </a:lnTo>
                <a:lnTo>
                  <a:pt x="670560" y="1487427"/>
                </a:lnTo>
                <a:lnTo>
                  <a:pt x="624839" y="1481331"/>
                </a:lnTo>
                <a:lnTo>
                  <a:pt x="582167" y="1470663"/>
                </a:lnTo>
                <a:lnTo>
                  <a:pt x="539496" y="1456947"/>
                </a:lnTo>
                <a:lnTo>
                  <a:pt x="501396" y="1438659"/>
                </a:lnTo>
                <a:lnTo>
                  <a:pt x="463296" y="1417323"/>
                </a:lnTo>
                <a:lnTo>
                  <a:pt x="426720" y="1391415"/>
                </a:lnTo>
                <a:lnTo>
                  <a:pt x="393191" y="1363983"/>
                </a:lnTo>
                <a:lnTo>
                  <a:pt x="361188" y="1330455"/>
                </a:lnTo>
                <a:lnTo>
                  <a:pt x="333755" y="1301499"/>
                </a:lnTo>
                <a:lnTo>
                  <a:pt x="315467" y="1274067"/>
                </a:lnTo>
                <a:lnTo>
                  <a:pt x="297179" y="1245111"/>
                </a:lnTo>
                <a:lnTo>
                  <a:pt x="281939" y="1214631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23432" y="7440162"/>
            <a:ext cx="127" cy="434339"/>
          </a:xfrm>
          <a:custGeom>
            <a:avLst/>
            <a:gdLst/>
            <a:ahLst/>
            <a:cxnLst/>
            <a:rect l="l" t="t" r="r" b="b"/>
            <a:pathLst>
              <a:path w="127" h="434340">
                <a:moveTo>
                  <a:pt x="0" y="434339"/>
                </a:moveTo>
                <a:lnTo>
                  <a:pt x="127" y="434339"/>
                </a:lnTo>
                <a:lnTo>
                  <a:pt x="127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97652" y="7440162"/>
            <a:ext cx="127" cy="434339"/>
          </a:xfrm>
          <a:custGeom>
            <a:avLst/>
            <a:gdLst/>
            <a:ahLst/>
            <a:cxnLst/>
            <a:rect l="l" t="t" r="r" b="b"/>
            <a:pathLst>
              <a:path w="127" h="434340">
                <a:moveTo>
                  <a:pt x="0" y="434339"/>
                </a:moveTo>
                <a:lnTo>
                  <a:pt x="127" y="434339"/>
                </a:lnTo>
                <a:lnTo>
                  <a:pt x="127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84804" y="6198102"/>
            <a:ext cx="0" cy="472439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439"/>
                </a:lnTo>
              </a:path>
            </a:pathLst>
          </a:custGeom>
          <a:ln w="234441">
            <a:solidFill>
              <a:srgbClr val="CC00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7668" y="6198102"/>
            <a:ext cx="0" cy="472439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439"/>
                </a:lnTo>
              </a:path>
            </a:pathLst>
          </a:custGeom>
          <a:ln w="234315">
            <a:solidFill>
              <a:srgbClr val="CC00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6212" y="7440162"/>
            <a:ext cx="0" cy="434339"/>
          </a:xfrm>
          <a:custGeom>
            <a:avLst/>
            <a:gdLst/>
            <a:ahLst/>
            <a:cxnLst/>
            <a:rect l="l" t="t" r="r" b="b"/>
            <a:pathLst>
              <a:path h="434340">
                <a:moveTo>
                  <a:pt x="0" y="0"/>
                </a:moveTo>
                <a:lnTo>
                  <a:pt x="0" y="434339"/>
                </a:lnTo>
              </a:path>
            </a:pathLst>
          </a:custGeom>
          <a:ln w="234441">
            <a:solidFill>
              <a:srgbClr val="CC00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80432" y="7440162"/>
            <a:ext cx="0" cy="434339"/>
          </a:xfrm>
          <a:custGeom>
            <a:avLst/>
            <a:gdLst/>
            <a:ahLst/>
            <a:cxnLst/>
            <a:rect l="l" t="t" r="r" b="b"/>
            <a:pathLst>
              <a:path h="434340">
                <a:moveTo>
                  <a:pt x="0" y="0"/>
                </a:moveTo>
                <a:lnTo>
                  <a:pt x="0" y="434339"/>
                </a:lnTo>
              </a:path>
            </a:pathLst>
          </a:custGeom>
          <a:ln w="234441">
            <a:solidFill>
              <a:srgbClr val="CC00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272" y="871722"/>
            <a:ext cx="5614415" cy="3377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413000" y="4772889"/>
            <a:ext cx="3093212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lang="tr-TR" sz="9600" spc="3" dirty="0">
                <a:solidFill>
                  <a:srgbClr val="CC0065"/>
                </a:solidFill>
                <a:latin typeface="TTKB Dik Temel Abece" pitchFamily="2" charset="-94"/>
                <a:cs typeface="EGITIMHANE dik temel"/>
              </a:rPr>
              <a:t>ü</a:t>
            </a:r>
            <a:r>
              <a:rPr sz="9600" spc="3" dirty="0" smtClean="0">
                <a:latin typeface="TTKB Dik Temel Abece" pitchFamily="2" charset="-94"/>
                <a:cs typeface="EGITIMHANE dik temel"/>
              </a:rPr>
              <a:t>z</a:t>
            </a:r>
            <a:r>
              <a:rPr lang="tr-TR" sz="9600" spc="3" dirty="0">
                <a:solidFill>
                  <a:srgbClr val="CC0065"/>
                </a:solidFill>
                <a:latin typeface="TTKB Dik Temel Abece" pitchFamily="2" charset="-94"/>
                <a:cs typeface="EGITIMHANE dik temel"/>
              </a:rPr>
              <a:t>ü</a:t>
            </a:r>
            <a:r>
              <a:rPr sz="9600" spc="3" dirty="0" smtClean="0">
                <a:latin typeface="TTKB Dik Temel Abece" pitchFamily="2" charset="-94"/>
                <a:cs typeface="EGITIMHANE dik temel"/>
              </a:rPr>
              <a:t>m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1146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106168" y="6493758"/>
            <a:ext cx="2249423" cy="3067815"/>
          </a:xfrm>
          <a:custGeom>
            <a:avLst/>
            <a:gdLst/>
            <a:ahLst/>
            <a:cxnLst/>
            <a:rect l="l" t="t" r="r" b="b"/>
            <a:pathLst>
              <a:path w="2249423" h="3067815">
                <a:moveTo>
                  <a:pt x="2249423" y="7620"/>
                </a:moveTo>
                <a:lnTo>
                  <a:pt x="2008632" y="7620"/>
                </a:lnTo>
                <a:lnTo>
                  <a:pt x="1178051" y="2691387"/>
                </a:lnTo>
                <a:lnTo>
                  <a:pt x="240791" y="0"/>
                </a:lnTo>
                <a:lnTo>
                  <a:pt x="0" y="0"/>
                </a:lnTo>
                <a:lnTo>
                  <a:pt x="1085088" y="3061719"/>
                </a:lnTo>
                <a:lnTo>
                  <a:pt x="1290828" y="3067815"/>
                </a:lnTo>
                <a:lnTo>
                  <a:pt x="2249423" y="7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7408" y="7853166"/>
            <a:ext cx="1612392" cy="1725171"/>
          </a:xfrm>
          <a:custGeom>
            <a:avLst/>
            <a:gdLst/>
            <a:ahLst/>
            <a:cxnLst/>
            <a:rect l="l" t="t" r="r" b="b"/>
            <a:pathLst>
              <a:path w="1612392" h="1725171">
                <a:moveTo>
                  <a:pt x="1612392" y="0"/>
                </a:moveTo>
                <a:lnTo>
                  <a:pt x="1379220" y="0"/>
                </a:lnTo>
                <a:lnTo>
                  <a:pt x="821436" y="1427991"/>
                </a:lnTo>
                <a:lnTo>
                  <a:pt x="230124" y="28956"/>
                </a:lnTo>
                <a:lnTo>
                  <a:pt x="0" y="28956"/>
                </a:lnTo>
                <a:lnTo>
                  <a:pt x="723900" y="1725171"/>
                </a:lnTo>
                <a:lnTo>
                  <a:pt x="929640" y="1725171"/>
                </a:lnTo>
                <a:lnTo>
                  <a:pt x="16123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5295" y="597402"/>
            <a:ext cx="5202936" cy="3779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565400" y="5086833"/>
            <a:ext cx="2590800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spc="-189" dirty="0" smtClean="0">
                <a:solidFill>
                  <a:srgbClr val="FF0000"/>
                </a:solidFill>
                <a:latin typeface="TTKB Dik Temel Abece" pitchFamily="2" charset="-94"/>
                <a:cs typeface="EGITIMHANE dik temel"/>
              </a:rPr>
              <a:t>v</a:t>
            </a:r>
            <a:r>
              <a:rPr sz="9600" spc="-189" dirty="0" smtClean="0">
                <a:latin typeface="TTKB Dik Temel Abece" pitchFamily="2" charset="-94"/>
                <a:cs typeface="EGITIMHANE dik temel"/>
              </a:rPr>
              <a:t>azo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1098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020056" y="9634725"/>
            <a:ext cx="147827" cy="257555"/>
          </a:xfrm>
          <a:custGeom>
            <a:avLst/>
            <a:gdLst/>
            <a:ahLst/>
            <a:cxnLst/>
            <a:rect l="l" t="t" r="r" b="b"/>
            <a:pathLst>
              <a:path w="147827" h="257555">
                <a:moveTo>
                  <a:pt x="1524" y="257555"/>
                </a:moveTo>
                <a:lnTo>
                  <a:pt x="10668" y="248411"/>
                </a:lnTo>
                <a:lnTo>
                  <a:pt x="19812" y="240791"/>
                </a:lnTo>
                <a:lnTo>
                  <a:pt x="27432" y="231647"/>
                </a:lnTo>
                <a:lnTo>
                  <a:pt x="35051" y="224027"/>
                </a:lnTo>
                <a:lnTo>
                  <a:pt x="42672" y="214883"/>
                </a:lnTo>
                <a:lnTo>
                  <a:pt x="48768" y="205739"/>
                </a:lnTo>
                <a:lnTo>
                  <a:pt x="56387" y="196595"/>
                </a:lnTo>
                <a:lnTo>
                  <a:pt x="64008" y="185927"/>
                </a:lnTo>
                <a:lnTo>
                  <a:pt x="70104" y="175259"/>
                </a:lnTo>
                <a:lnTo>
                  <a:pt x="77724" y="164591"/>
                </a:lnTo>
                <a:lnTo>
                  <a:pt x="83820" y="153923"/>
                </a:lnTo>
                <a:lnTo>
                  <a:pt x="89915" y="143255"/>
                </a:lnTo>
                <a:lnTo>
                  <a:pt x="96012" y="131063"/>
                </a:lnTo>
                <a:lnTo>
                  <a:pt x="102108" y="120395"/>
                </a:lnTo>
                <a:lnTo>
                  <a:pt x="106680" y="108203"/>
                </a:lnTo>
                <a:lnTo>
                  <a:pt x="111251" y="97535"/>
                </a:lnTo>
                <a:lnTo>
                  <a:pt x="117348" y="85343"/>
                </a:lnTo>
                <a:lnTo>
                  <a:pt x="121920" y="73151"/>
                </a:lnTo>
                <a:lnTo>
                  <a:pt x="126492" y="60959"/>
                </a:lnTo>
                <a:lnTo>
                  <a:pt x="131063" y="50291"/>
                </a:lnTo>
                <a:lnTo>
                  <a:pt x="134112" y="36575"/>
                </a:lnTo>
                <a:lnTo>
                  <a:pt x="137160" y="24383"/>
                </a:lnTo>
                <a:lnTo>
                  <a:pt x="141732" y="12191"/>
                </a:lnTo>
                <a:lnTo>
                  <a:pt x="140208" y="3047"/>
                </a:lnTo>
                <a:lnTo>
                  <a:pt x="77724" y="102107"/>
                </a:lnTo>
                <a:lnTo>
                  <a:pt x="0" y="217931"/>
                </a:lnTo>
                <a:lnTo>
                  <a:pt x="0" y="224027"/>
                </a:lnTo>
                <a:lnTo>
                  <a:pt x="1524" y="257555"/>
                </a:lnTo>
                <a:close/>
              </a:path>
              <a:path w="147827" h="257555">
                <a:moveTo>
                  <a:pt x="147827" y="21335"/>
                </a:moveTo>
                <a:lnTo>
                  <a:pt x="144780" y="0"/>
                </a:lnTo>
                <a:lnTo>
                  <a:pt x="141732" y="12191"/>
                </a:lnTo>
                <a:lnTo>
                  <a:pt x="137160" y="24383"/>
                </a:lnTo>
                <a:lnTo>
                  <a:pt x="134112" y="36575"/>
                </a:lnTo>
                <a:lnTo>
                  <a:pt x="147827" y="21335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3819" y="7464546"/>
            <a:ext cx="1066800" cy="2157987"/>
          </a:xfrm>
          <a:custGeom>
            <a:avLst/>
            <a:gdLst/>
            <a:ahLst/>
            <a:cxnLst/>
            <a:rect l="l" t="t" r="r" b="b"/>
            <a:pathLst>
              <a:path w="1066800" h="2157987">
                <a:moveTo>
                  <a:pt x="1063752" y="2147319"/>
                </a:moveTo>
                <a:lnTo>
                  <a:pt x="1063752" y="2022351"/>
                </a:lnTo>
                <a:lnTo>
                  <a:pt x="1062228" y="2048259"/>
                </a:lnTo>
                <a:lnTo>
                  <a:pt x="1060704" y="2063499"/>
                </a:lnTo>
                <a:lnTo>
                  <a:pt x="1059180" y="2077215"/>
                </a:lnTo>
                <a:lnTo>
                  <a:pt x="1057656" y="2068071"/>
                </a:lnTo>
                <a:lnTo>
                  <a:pt x="1054608" y="2083311"/>
                </a:lnTo>
                <a:lnTo>
                  <a:pt x="1057656" y="2090931"/>
                </a:lnTo>
                <a:lnTo>
                  <a:pt x="1060704" y="2157987"/>
                </a:lnTo>
                <a:lnTo>
                  <a:pt x="1063752" y="2147319"/>
                </a:lnTo>
                <a:close/>
              </a:path>
              <a:path w="1066800" h="2157987">
                <a:moveTo>
                  <a:pt x="201168" y="0"/>
                </a:moveTo>
                <a:lnTo>
                  <a:pt x="0" y="3048"/>
                </a:lnTo>
                <a:lnTo>
                  <a:pt x="4572" y="848868"/>
                </a:lnTo>
                <a:lnTo>
                  <a:pt x="4572" y="873252"/>
                </a:lnTo>
                <a:lnTo>
                  <a:pt x="7620" y="923544"/>
                </a:lnTo>
                <a:lnTo>
                  <a:pt x="12192" y="970788"/>
                </a:lnTo>
                <a:lnTo>
                  <a:pt x="21336" y="1016508"/>
                </a:lnTo>
                <a:lnTo>
                  <a:pt x="30480" y="1060704"/>
                </a:lnTo>
                <a:lnTo>
                  <a:pt x="44196" y="1103376"/>
                </a:lnTo>
                <a:lnTo>
                  <a:pt x="59436" y="1141476"/>
                </a:lnTo>
                <a:lnTo>
                  <a:pt x="77724" y="1179576"/>
                </a:lnTo>
                <a:lnTo>
                  <a:pt x="99060" y="1216152"/>
                </a:lnTo>
                <a:lnTo>
                  <a:pt x="121920" y="1249680"/>
                </a:lnTo>
                <a:lnTo>
                  <a:pt x="155448" y="1290828"/>
                </a:lnTo>
                <a:lnTo>
                  <a:pt x="196596" y="1335024"/>
                </a:lnTo>
                <a:lnTo>
                  <a:pt x="242316" y="1374648"/>
                </a:lnTo>
                <a:lnTo>
                  <a:pt x="289560" y="1408176"/>
                </a:lnTo>
                <a:lnTo>
                  <a:pt x="338328" y="1438656"/>
                </a:lnTo>
                <a:lnTo>
                  <a:pt x="391668" y="1461516"/>
                </a:lnTo>
                <a:lnTo>
                  <a:pt x="445008" y="1479804"/>
                </a:lnTo>
                <a:lnTo>
                  <a:pt x="502920" y="1493520"/>
                </a:lnTo>
                <a:lnTo>
                  <a:pt x="563880" y="1501140"/>
                </a:lnTo>
                <a:lnTo>
                  <a:pt x="624840" y="1504188"/>
                </a:lnTo>
                <a:lnTo>
                  <a:pt x="658368" y="1504188"/>
                </a:lnTo>
                <a:lnTo>
                  <a:pt x="719328" y="1499616"/>
                </a:lnTo>
                <a:lnTo>
                  <a:pt x="777240" y="1491996"/>
                </a:lnTo>
                <a:lnTo>
                  <a:pt x="829056" y="1481328"/>
                </a:lnTo>
                <a:lnTo>
                  <a:pt x="876300" y="1464564"/>
                </a:lnTo>
                <a:lnTo>
                  <a:pt x="920496" y="1444752"/>
                </a:lnTo>
                <a:lnTo>
                  <a:pt x="960120" y="1421892"/>
                </a:lnTo>
                <a:lnTo>
                  <a:pt x="993648" y="1394460"/>
                </a:lnTo>
                <a:lnTo>
                  <a:pt x="1024128" y="1362456"/>
                </a:lnTo>
                <a:lnTo>
                  <a:pt x="1048512" y="1327404"/>
                </a:lnTo>
                <a:lnTo>
                  <a:pt x="1069848" y="1287780"/>
                </a:lnTo>
                <a:lnTo>
                  <a:pt x="1060704" y="1130808"/>
                </a:lnTo>
                <a:lnTo>
                  <a:pt x="1062228" y="929640"/>
                </a:lnTo>
                <a:lnTo>
                  <a:pt x="1059180" y="944880"/>
                </a:lnTo>
                <a:lnTo>
                  <a:pt x="1057656" y="960120"/>
                </a:lnTo>
                <a:lnTo>
                  <a:pt x="1050036" y="989076"/>
                </a:lnTo>
                <a:lnTo>
                  <a:pt x="1042416" y="1018032"/>
                </a:lnTo>
                <a:lnTo>
                  <a:pt x="1019556" y="1069848"/>
                </a:lnTo>
                <a:lnTo>
                  <a:pt x="999744" y="1107948"/>
                </a:lnTo>
                <a:lnTo>
                  <a:pt x="970788" y="1147572"/>
                </a:lnTo>
                <a:lnTo>
                  <a:pt x="943356" y="1178052"/>
                </a:lnTo>
                <a:lnTo>
                  <a:pt x="914400" y="1205484"/>
                </a:lnTo>
                <a:lnTo>
                  <a:pt x="883920" y="1229868"/>
                </a:lnTo>
                <a:lnTo>
                  <a:pt x="850392" y="1249680"/>
                </a:lnTo>
                <a:lnTo>
                  <a:pt x="816863" y="1267968"/>
                </a:lnTo>
                <a:lnTo>
                  <a:pt x="780288" y="1281684"/>
                </a:lnTo>
                <a:lnTo>
                  <a:pt x="742188" y="1292352"/>
                </a:lnTo>
                <a:lnTo>
                  <a:pt x="704088" y="1299972"/>
                </a:lnTo>
                <a:lnTo>
                  <a:pt x="662940" y="1303020"/>
                </a:lnTo>
                <a:lnTo>
                  <a:pt x="620268" y="1304544"/>
                </a:lnTo>
                <a:lnTo>
                  <a:pt x="600456" y="1304544"/>
                </a:lnTo>
                <a:lnTo>
                  <a:pt x="559308" y="1299972"/>
                </a:lnTo>
                <a:lnTo>
                  <a:pt x="521208" y="1293876"/>
                </a:lnTo>
                <a:lnTo>
                  <a:pt x="486156" y="1283208"/>
                </a:lnTo>
                <a:lnTo>
                  <a:pt x="451104" y="1271016"/>
                </a:lnTo>
                <a:lnTo>
                  <a:pt x="419100" y="1254252"/>
                </a:lnTo>
                <a:lnTo>
                  <a:pt x="387096" y="1234440"/>
                </a:lnTo>
                <a:lnTo>
                  <a:pt x="358140" y="1211580"/>
                </a:lnTo>
                <a:lnTo>
                  <a:pt x="330708" y="1185672"/>
                </a:lnTo>
                <a:lnTo>
                  <a:pt x="304800" y="1156716"/>
                </a:lnTo>
                <a:lnTo>
                  <a:pt x="284988" y="1132332"/>
                </a:lnTo>
                <a:lnTo>
                  <a:pt x="268224" y="1106424"/>
                </a:lnTo>
                <a:lnTo>
                  <a:pt x="254508" y="1080516"/>
                </a:lnTo>
                <a:lnTo>
                  <a:pt x="240792" y="1051560"/>
                </a:lnTo>
                <a:lnTo>
                  <a:pt x="230124" y="1022604"/>
                </a:lnTo>
                <a:lnTo>
                  <a:pt x="220980" y="992124"/>
                </a:lnTo>
                <a:lnTo>
                  <a:pt x="213360" y="960120"/>
                </a:lnTo>
                <a:lnTo>
                  <a:pt x="208787" y="926592"/>
                </a:lnTo>
                <a:lnTo>
                  <a:pt x="205740" y="891540"/>
                </a:lnTo>
                <a:lnTo>
                  <a:pt x="205740" y="856488"/>
                </a:lnTo>
                <a:lnTo>
                  <a:pt x="201168" y="0"/>
                </a:lnTo>
                <a:close/>
              </a:path>
              <a:path w="1066800" h="2157987">
                <a:moveTo>
                  <a:pt x="1065276" y="1972059"/>
                </a:moveTo>
                <a:lnTo>
                  <a:pt x="1065276" y="1987299"/>
                </a:lnTo>
                <a:lnTo>
                  <a:pt x="1066800" y="2135127"/>
                </a:lnTo>
                <a:lnTo>
                  <a:pt x="1065276" y="1970535"/>
                </a:lnTo>
                <a:lnTo>
                  <a:pt x="1062228" y="1303020"/>
                </a:lnTo>
                <a:lnTo>
                  <a:pt x="1065276" y="1972059"/>
                </a:lnTo>
                <a:close/>
              </a:path>
              <a:path w="1066800" h="2157987">
                <a:moveTo>
                  <a:pt x="1063752" y="2017779"/>
                </a:moveTo>
                <a:lnTo>
                  <a:pt x="1063752" y="2022351"/>
                </a:lnTo>
                <a:lnTo>
                  <a:pt x="1065276" y="2007111"/>
                </a:lnTo>
                <a:lnTo>
                  <a:pt x="1065276" y="2002539"/>
                </a:lnTo>
                <a:lnTo>
                  <a:pt x="1063752" y="201777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6048" y="8593830"/>
            <a:ext cx="204215" cy="1290831"/>
          </a:xfrm>
          <a:custGeom>
            <a:avLst/>
            <a:gdLst/>
            <a:ahLst/>
            <a:cxnLst/>
            <a:rect l="l" t="t" r="r" b="b"/>
            <a:pathLst>
              <a:path w="204215" h="1290831">
                <a:moveTo>
                  <a:pt x="0" y="173736"/>
                </a:moveTo>
                <a:lnTo>
                  <a:pt x="3047" y="841251"/>
                </a:lnTo>
                <a:lnTo>
                  <a:pt x="4571" y="1005843"/>
                </a:lnTo>
                <a:lnTo>
                  <a:pt x="12191" y="1290831"/>
                </a:lnTo>
                <a:lnTo>
                  <a:pt x="12191" y="979935"/>
                </a:lnTo>
                <a:lnTo>
                  <a:pt x="129539" y="1155195"/>
                </a:lnTo>
                <a:lnTo>
                  <a:pt x="204215" y="1039371"/>
                </a:lnTo>
                <a:lnTo>
                  <a:pt x="204215" y="1011939"/>
                </a:lnTo>
                <a:lnTo>
                  <a:pt x="198119" y="0"/>
                </a:lnTo>
                <a:lnTo>
                  <a:pt x="10667" y="987555"/>
                </a:lnTo>
                <a:lnTo>
                  <a:pt x="7619" y="995175"/>
                </a:lnTo>
                <a:lnTo>
                  <a:pt x="7619" y="158496"/>
                </a:lnTo>
                <a:lnTo>
                  <a:pt x="0" y="173736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0704" y="9779505"/>
            <a:ext cx="45720" cy="181356"/>
          </a:xfrm>
          <a:custGeom>
            <a:avLst/>
            <a:gdLst/>
            <a:ahLst/>
            <a:cxnLst/>
            <a:rect l="l" t="t" r="r" b="b"/>
            <a:pathLst>
              <a:path w="45720" h="181355">
                <a:moveTo>
                  <a:pt x="10668" y="3047"/>
                </a:moveTo>
                <a:lnTo>
                  <a:pt x="0" y="7619"/>
                </a:lnTo>
                <a:lnTo>
                  <a:pt x="45720" y="181355"/>
                </a:lnTo>
                <a:lnTo>
                  <a:pt x="16763" y="0"/>
                </a:lnTo>
                <a:lnTo>
                  <a:pt x="10668" y="3047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7720" y="9791697"/>
            <a:ext cx="303275" cy="280416"/>
          </a:xfrm>
          <a:custGeom>
            <a:avLst/>
            <a:gdLst/>
            <a:ahLst/>
            <a:cxnLst/>
            <a:rect l="l" t="t" r="r" b="b"/>
            <a:pathLst>
              <a:path w="303275" h="280416">
                <a:moveTo>
                  <a:pt x="54863" y="280416"/>
                </a:moveTo>
                <a:lnTo>
                  <a:pt x="82296" y="274320"/>
                </a:lnTo>
                <a:lnTo>
                  <a:pt x="109728" y="266700"/>
                </a:lnTo>
                <a:lnTo>
                  <a:pt x="135636" y="259080"/>
                </a:lnTo>
                <a:lnTo>
                  <a:pt x="161544" y="251460"/>
                </a:lnTo>
                <a:lnTo>
                  <a:pt x="185928" y="240792"/>
                </a:lnTo>
                <a:lnTo>
                  <a:pt x="210312" y="230124"/>
                </a:lnTo>
                <a:lnTo>
                  <a:pt x="233172" y="219456"/>
                </a:lnTo>
                <a:lnTo>
                  <a:pt x="254508" y="205740"/>
                </a:lnTo>
                <a:lnTo>
                  <a:pt x="275844" y="192024"/>
                </a:lnTo>
                <a:lnTo>
                  <a:pt x="297180" y="176784"/>
                </a:lnTo>
                <a:lnTo>
                  <a:pt x="303275" y="170688"/>
                </a:lnTo>
                <a:lnTo>
                  <a:pt x="297180" y="170688"/>
                </a:lnTo>
                <a:lnTo>
                  <a:pt x="275844" y="185928"/>
                </a:lnTo>
                <a:lnTo>
                  <a:pt x="254508" y="199644"/>
                </a:lnTo>
                <a:lnTo>
                  <a:pt x="233172" y="213360"/>
                </a:lnTo>
                <a:lnTo>
                  <a:pt x="210312" y="224028"/>
                </a:lnTo>
                <a:lnTo>
                  <a:pt x="185928" y="236220"/>
                </a:lnTo>
                <a:lnTo>
                  <a:pt x="161544" y="245364"/>
                </a:lnTo>
                <a:lnTo>
                  <a:pt x="135636" y="252984"/>
                </a:lnTo>
                <a:lnTo>
                  <a:pt x="109728" y="260604"/>
                </a:lnTo>
                <a:lnTo>
                  <a:pt x="102108" y="91440"/>
                </a:lnTo>
                <a:lnTo>
                  <a:pt x="111252" y="71628"/>
                </a:lnTo>
                <a:lnTo>
                  <a:pt x="118872" y="57912"/>
                </a:lnTo>
                <a:lnTo>
                  <a:pt x="298704" y="169164"/>
                </a:lnTo>
                <a:lnTo>
                  <a:pt x="132587" y="44196"/>
                </a:lnTo>
                <a:lnTo>
                  <a:pt x="126492" y="48768"/>
                </a:lnTo>
                <a:lnTo>
                  <a:pt x="124968" y="41148"/>
                </a:lnTo>
                <a:lnTo>
                  <a:pt x="108204" y="50292"/>
                </a:lnTo>
                <a:lnTo>
                  <a:pt x="91440" y="57912"/>
                </a:lnTo>
                <a:lnTo>
                  <a:pt x="73152" y="65532"/>
                </a:lnTo>
                <a:lnTo>
                  <a:pt x="54863" y="71628"/>
                </a:lnTo>
                <a:lnTo>
                  <a:pt x="36575" y="76200"/>
                </a:lnTo>
                <a:lnTo>
                  <a:pt x="18287" y="82296"/>
                </a:lnTo>
                <a:lnTo>
                  <a:pt x="0" y="85344"/>
                </a:lnTo>
                <a:lnTo>
                  <a:pt x="25908" y="277368"/>
                </a:lnTo>
                <a:lnTo>
                  <a:pt x="54863" y="274320"/>
                </a:lnTo>
                <a:lnTo>
                  <a:pt x="82296" y="268224"/>
                </a:lnTo>
                <a:lnTo>
                  <a:pt x="54863" y="280416"/>
                </a:lnTo>
                <a:close/>
              </a:path>
              <a:path w="303275" h="280416">
                <a:moveTo>
                  <a:pt x="298704" y="169164"/>
                </a:moveTo>
                <a:lnTo>
                  <a:pt x="220980" y="7620"/>
                </a:lnTo>
                <a:lnTo>
                  <a:pt x="208787" y="12192"/>
                </a:lnTo>
                <a:lnTo>
                  <a:pt x="198120" y="18288"/>
                </a:lnTo>
                <a:lnTo>
                  <a:pt x="185928" y="0"/>
                </a:lnTo>
                <a:lnTo>
                  <a:pt x="170687" y="10668"/>
                </a:lnTo>
                <a:lnTo>
                  <a:pt x="155448" y="22860"/>
                </a:lnTo>
                <a:lnTo>
                  <a:pt x="140208" y="32004"/>
                </a:lnTo>
                <a:lnTo>
                  <a:pt x="132587" y="44196"/>
                </a:lnTo>
                <a:lnTo>
                  <a:pt x="147828" y="38100"/>
                </a:lnTo>
                <a:lnTo>
                  <a:pt x="160020" y="33528"/>
                </a:lnTo>
                <a:lnTo>
                  <a:pt x="173736" y="27432"/>
                </a:lnTo>
                <a:lnTo>
                  <a:pt x="185928" y="22860"/>
                </a:lnTo>
                <a:lnTo>
                  <a:pt x="298704" y="169164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0308" y="9814557"/>
            <a:ext cx="166116" cy="146303"/>
          </a:xfrm>
          <a:custGeom>
            <a:avLst/>
            <a:gdLst/>
            <a:ahLst/>
            <a:cxnLst/>
            <a:rect l="l" t="t" r="r" b="b"/>
            <a:pathLst>
              <a:path w="166116" h="146303">
                <a:moveTo>
                  <a:pt x="166116" y="146303"/>
                </a:moveTo>
                <a:lnTo>
                  <a:pt x="53340" y="0"/>
                </a:lnTo>
                <a:lnTo>
                  <a:pt x="41148" y="4571"/>
                </a:lnTo>
                <a:lnTo>
                  <a:pt x="27432" y="10667"/>
                </a:lnTo>
                <a:lnTo>
                  <a:pt x="15240" y="15239"/>
                </a:lnTo>
                <a:lnTo>
                  <a:pt x="0" y="21335"/>
                </a:lnTo>
                <a:lnTo>
                  <a:pt x="166116" y="146303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4524" y="7455402"/>
            <a:ext cx="213359" cy="2476503"/>
          </a:xfrm>
          <a:custGeom>
            <a:avLst/>
            <a:gdLst/>
            <a:ahLst/>
            <a:cxnLst/>
            <a:rect l="l" t="t" r="r" b="b"/>
            <a:pathLst>
              <a:path w="213359" h="2476503">
                <a:moveTo>
                  <a:pt x="12191" y="2125983"/>
                </a:moveTo>
                <a:lnTo>
                  <a:pt x="199643" y="1138427"/>
                </a:lnTo>
                <a:lnTo>
                  <a:pt x="205739" y="2150367"/>
                </a:lnTo>
                <a:lnTo>
                  <a:pt x="205739" y="2177799"/>
                </a:lnTo>
                <a:lnTo>
                  <a:pt x="131063" y="2293623"/>
                </a:lnTo>
                <a:lnTo>
                  <a:pt x="50291" y="2418591"/>
                </a:lnTo>
                <a:lnTo>
                  <a:pt x="50291" y="2423163"/>
                </a:lnTo>
                <a:lnTo>
                  <a:pt x="33527" y="2438403"/>
                </a:lnTo>
                <a:lnTo>
                  <a:pt x="33527" y="2444499"/>
                </a:lnTo>
                <a:lnTo>
                  <a:pt x="38100" y="2461263"/>
                </a:lnTo>
                <a:lnTo>
                  <a:pt x="47243" y="2452119"/>
                </a:lnTo>
                <a:lnTo>
                  <a:pt x="57912" y="2444499"/>
                </a:lnTo>
                <a:lnTo>
                  <a:pt x="67055" y="2436879"/>
                </a:lnTo>
                <a:lnTo>
                  <a:pt x="65531" y="2403351"/>
                </a:lnTo>
                <a:lnTo>
                  <a:pt x="65531" y="2397255"/>
                </a:lnTo>
                <a:lnTo>
                  <a:pt x="143255" y="2281431"/>
                </a:lnTo>
                <a:lnTo>
                  <a:pt x="205739" y="2182371"/>
                </a:lnTo>
                <a:lnTo>
                  <a:pt x="207263" y="2191515"/>
                </a:lnTo>
                <a:lnTo>
                  <a:pt x="210312" y="2179323"/>
                </a:lnTo>
                <a:lnTo>
                  <a:pt x="213359" y="2200659"/>
                </a:lnTo>
                <a:lnTo>
                  <a:pt x="213359" y="2161035"/>
                </a:lnTo>
                <a:lnTo>
                  <a:pt x="211836" y="2165607"/>
                </a:lnTo>
                <a:lnTo>
                  <a:pt x="213359" y="2151891"/>
                </a:lnTo>
                <a:lnTo>
                  <a:pt x="202691" y="0"/>
                </a:lnTo>
                <a:lnTo>
                  <a:pt x="1524" y="3047"/>
                </a:lnTo>
                <a:lnTo>
                  <a:pt x="6095" y="859535"/>
                </a:lnTo>
                <a:lnTo>
                  <a:pt x="6095" y="891539"/>
                </a:lnTo>
                <a:lnTo>
                  <a:pt x="4571" y="908303"/>
                </a:lnTo>
                <a:lnTo>
                  <a:pt x="3048" y="923543"/>
                </a:lnTo>
                <a:lnTo>
                  <a:pt x="1524" y="938783"/>
                </a:lnTo>
                <a:lnTo>
                  <a:pt x="0" y="1139951"/>
                </a:lnTo>
                <a:lnTo>
                  <a:pt x="9143" y="1296923"/>
                </a:lnTo>
                <a:lnTo>
                  <a:pt x="9143" y="2133603"/>
                </a:lnTo>
                <a:lnTo>
                  <a:pt x="12191" y="2125983"/>
                </a:lnTo>
                <a:close/>
              </a:path>
              <a:path w="213359" h="2476503">
                <a:moveTo>
                  <a:pt x="27431" y="2468883"/>
                </a:moveTo>
                <a:lnTo>
                  <a:pt x="38100" y="2461263"/>
                </a:lnTo>
                <a:lnTo>
                  <a:pt x="33527" y="2444499"/>
                </a:lnTo>
                <a:lnTo>
                  <a:pt x="33527" y="2438403"/>
                </a:lnTo>
                <a:lnTo>
                  <a:pt x="16763" y="2458215"/>
                </a:lnTo>
                <a:lnTo>
                  <a:pt x="16763" y="2476503"/>
                </a:lnTo>
                <a:lnTo>
                  <a:pt x="27431" y="2468883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20995" y="9596625"/>
            <a:ext cx="50292" cy="367283"/>
          </a:xfrm>
          <a:custGeom>
            <a:avLst/>
            <a:gdLst/>
            <a:ahLst/>
            <a:cxnLst/>
            <a:rect l="l" t="t" r="r" b="b"/>
            <a:pathLst>
              <a:path w="50292" h="367283">
                <a:moveTo>
                  <a:pt x="1524" y="365759"/>
                </a:moveTo>
                <a:lnTo>
                  <a:pt x="15240" y="358139"/>
                </a:lnTo>
                <a:lnTo>
                  <a:pt x="27432" y="350519"/>
                </a:lnTo>
                <a:lnTo>
                  <a:pt x="39624" y="342899"/>
                </a:lnTo>
                <a:lnTo>
                  <a:pt x="50292" y="335279"/>
                </a:lnTo>
                <a:lnTo>
                  <a:pt x="50292" y="316991"/>
                </a:lnTo>
                <a:lnTo>
                  <a:pt x="32004" y="333755"/>
                </a:lnTo>
                <a:lnTo>
                  <a:pt x="30480" y="36575"/>
                </a:lnTo>
                <a:lnTo>
                  <a:pt x="25908" y="48767"/>
                </a:lnTo>
                <a:lnTo>
                  <a:pt x="21336" y="59435"/>
                </a:lnTo>
                <a:lnTo>
                  <a:pt x="22860" y="0"/>
                </a:lnTo>
                <a:lnTo>
                  <a:pt x="19812" y="12191"/>
                </a:lnTo>
                <a:lnTo>
                  <a:pt x="15240" y="24383"/>
                </a:lnTo>
                <a:lnTo>
                  <a:pt x="16764" y="71627"/>
                </a:lnTo>
                <a:lnTo>
                  <a:pt x="12192" y="350519"/>
                </a:lnTo>
                <a:lnTo>
                  <a:pt x="32004" y="339851"/>
                </a:lnTo>
                <a:lnTo>
                  <a:pt x="12192" y="356615"/>
                </a:lnTo>
                <a:lnTo>
                  <a:pt x="0" y="365759"/>
                </a:lnTo>
                <a:lnTo>
                  <a:pt x="1524" y="367283"/>
                </a:lnTo>
                <a:lnTo>
                  <a:pt x="1524" y="36575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66360" y="9607293"/>
            <a:ext cx="3047" cy="13716"/>
          </a:xfrm>
          <a:custGeom>
            <a:avLst/>
            <a:gdLst/>
            <a:ahLst/>
            <a:cxnLst/>
            <a:rect l="l" t="t" r="r" b="b"/>
            <a:pathLst>
              <a:path w="3047" h="13716">
                <a:moveTo>
                  <a:pt x="1523" y="0"/>
                </a:moveTo>
                <a:lnTo>
                  <a:pt x="0" y="13716"/>
                </a:lnTo>
                <a:lnTo>
                  <a:pt x="1523" y="9144"/>
                </a:lnTo>
                <a:lnTo>
                  <a:pt x="3047" y="0"/>
                </a:lnTo>
                <a:lnTo>
                  <a:pt x="1523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05756" y="9451845"/>
            <a:ext cx="179832" cy="478536"/>
          </a:xfrm>
          <a:custGeom>
            <a:avLst/>
            <a:gdLst/>
            <a:ahLst/>
            <a:cxnLst/>
            <a:rect l="l" t="t" r="r" b="b"/>
            <a:pathLst>
              <a:path w="179832" h="478535">
                <a:moveTo>
                  <a:pt x="4572" y="234696"/>
                </a:moveTo>
                <a:lnTo>
                  <a:pt x="0" y="289560"/>
                </a:lnTo>
                <a:lnTo>
                  <a:pt x="6096" y="277368"/>
                </a:lnTo>
                <a:lnTo>
                  <a:pt x="12192" y="263652"/>
                </a:lnTo>
                <a:lnTo>
                  <a:pt x="16763" y="251460"/>
                </a:lnTo>
                <a:lnTo>
                  <a:pt x="22860" y="240792"/>
                </a:lnTo>
                <a:lnTo>
                  <a:pt x="27432" y="228600"/>
                </a:lnTo>
                <a:lnTo>
                  <a:pt x="32004" y="216408"/>
                </a:lnTo>
                <a:lnTo>
                  <a:pt x="30480" y="169164"/>
                </a:lnTo>
                <a:lnTo>
                  <a:pt x="35051" y="156972"/>
                </a:lnTo>
                <a:lnTo>
                  <a:pt x="38100" y="144780"/>
                </a:lnTo>
                <a:lnTo>
                  <a:pt x="39624" y="131064"/>
                </a:lnTo>
                <a:lnTo>
                  <a:pt x="42672" y="117348"/>
                </a:lnTo>
                <a:lnTo>
                  <a:pt x="45720" y="181356"/>
                </a:lnTo>
                <a:lnTo>
                  <a:pt x="47244" y="478536"/>
                </a:lnTo>
                <a:lnTo>
                  <a:pt x="65532" y="461772"/>
                </a:lnTo>
                <a:lnTo>
                  <a:pt x="82296" y="441960"/>
                </a:lnTo>
                <a:lnTo>
                  <a:pt x="99060" y="426720"/>
                </a:lnTo>
                <a:lnTo>
                  <a:pt x="99060" y="422148"/>
                </a:lnTo>
                <a:lnTo>
                  <a:pt x="179832" y="297180"/>
                </a:lnTo>
                <a:lnTo>
                  <a:pt x="62484" y="121920"/>
                </a:lnTo>
                <a:lnTo>
                  <a:pt x="62484" y="432816"/>
                </a:lnTo>
                <a:lnTo>
                  <a:pt x="54863" y="147828"/>
                </a:lnTo>
                <a:lnTo>
                  <a:pt x="53339" y="0"/>
                </a:lnTo>
                <a:lnTo>
                  <a:pt x="53339" y="15240"/>
                </a:lnTo>
                <a:lnTo>
                  <a:pt x="51816" y="30480"/>
                </a:lnTo>
                <a:lnTo>
                  <a:pt x="51816" y="160020"/>
                </a:lnTo>
                <a:lnTo>
                  <a:pt x="48768" y="170688"/>
                </a:lnTo>
                <a:lnTo>
                  <a:pt x="45720" y="103632"/>
                </a:lnTo>
                <a:lnTo>
                  <a:pt x="42672" y="96012"/>
                </a:lnTo>
                <a:lnTo>
                  <a:pt x="39624" y="111252"/>
                </a:lnTo>
                <a:lnTo>
                  <a:pt x="35051" y="124968"/>
                </a:lnTo>
                <a:lnTo>
                  <a:pt x="32004" y="138684"/>
                </a:lnTo>
                <a:lnTo>
                  <a:pt x="27432" y="179832"/>
                </a:lnTo>
                <a:lnTo>
                  <a:pt x="22860" y="192024"/>
                </a:lnTo>
                <a:lnTo>
                  <a:pt x="19812" y="202692"/>
                </a:lnTo>
                <a:lnTo>
                  <a:pt x="15239" y="213360"/>
                </a:lnTo>
                <a:lnTo>
                  <a:pt x="9144" y="225552"/>
                </a:lnTo>
                <a:lnTo>
                  <a:pt x="4572" y="234696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2332" y="9569193"/>
            <a:ext cx="9144" cy="86868"/>
          </a:xfrm>
          <a:custGeom>
            <a:avLst/>
            <a:gdLst/>
            <a:ahLst/>
            <a:cxnLst/>
            <a:rect l="l" t="t" r="r" b="b"/>
            <a:pathLst>
              <a:path w="9144" h="86868">
                <a:moveTo>
                  <a:pt x="4572" y="76200"/>
                </a:moveTo>
                <a:lnTo>
                  <a:pt x="9144" y="64008"/>
                </a:lnTo>
                <a:lnTo>
                  <a:pt x="6096" y="0"/>
                </a:lnTo>
                <a:lnTo>
                  <a:pt x="3048" y="13716"/>
                </a:lnTo>
                <a:lnTo>
                  <a:pt x="1524" y="27432"/>
                </a:lnTo>
                <a:lnTo>
                  <a:pt x="0" y="86868"/>
                </a:lnTo>
                <a:lnTo>
                  <a:pt x="4572" y="7620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88992" y="9659109"/>
            <a:ext cx="21336" cy="108203"/>
          </a:xfrm>
          <a:custGeom>
            <a:avLst/>
            <a:gdLst/>
            <a:ahLst/>
            <a:cxnLst/>
            <a:rect l="l" t="t" r="r" b="b"/>
            <a:pathLst>
              <a:path w="21336" h="108203">
                <a:moveTo>
                  <a:pt x="16763" y="36575"/>
                </a:moveTo>
                <a:lnTo>
                  <a:pt x="21336" y="0"/>
                </a:lnTo>
                <a:lnTo>
                  <a:pt x="13715" y="12191"/>
                </a:lnTo>
                <a:lnTo>
                  <a:pt x="6096" y="25907"/>
                </a:lnTo>
                <a:lnTo>
                  <a:pt x="0" y="54863"/>
                </a:lnTo>
                <a:lnTo>
                  <a:pt x="4572" y="108203"/>
                </a:lnTo>
                <a:lnTo>
                  <a:pt x="10668" y="94487"/>
                </a:lnTo>
                <a:lnTo>
                  <a:pt x="16763" y="36575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0224" y="9730737"/>
            <a:ext cx="32003" cy="64007"/>
          </a:xfrm>
          <a:custGeom>
            <a:avLst/>
            <a:gdLst/>
            <a:ahLst/>
            <a:cxnLst/>
            <a:rect l="l" t="t" r="r" b="b"/>
            <a:pathLst>
              <a:path w="32003" h="64007">
                <a:moveTo>
                  <a:pt x="16763" y="15240"/>
                </a:moveTo>
                <a:lnTo>
                  <a:pt x="21336" y="60960"/>
                </a:lnTo>
                <a:lnTo>
                  <a:pt x="32003" y="0"/>
                </a:lnTo>
                <a:lnTo>
                  <a:pt x="18287" y="6096"/>
                </a:lnTo>
                <a:lnTo>
                  <a:pt x="4571" y="21336"/>
                </a:lnTo>
                <a:lnTo>
                  <a:pt x="0" y="30480"/>
                </a:lnTo>
                <a:lnTo>
                  <a:pt x="9143" y="64008"/>
                </a:lnTo>
                <a:lnTo>
                  <a:pt x="21336" y="60960"/>
                </a:lnTo>
                <a:lnTo>
                  <a:pt x="16763" y="1524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1476" y="9486897"/>
            <a:ext cx="6096" cy="54863"/>
          </a:xfrm>
          <a:custGeom>
            <a:avLst/>
            <a:gdLst/>
            <a:ahLst/>
            <a:cxnLst/>
            <a:rect l="l" t="t" r="r" b="b"/>
            <a:pathLst>
              <a:path w="6096" h="54863">
                <a:moveTo>
                  <a:pt x="1524" y="54864"/>
                </a:moveTo>
                <a:lnTo>
                  <a:pt x="3048" y="41148"/>
                </a:lnTo>
                <a:lnTo>
                  <a:pt x="4572" y="25908"/>
                </a:lnTo>
                <a:lnTo>
                  <a:pt x="6096" y="0"/>
                </a:lnTo>
                <a:lnTo>
                  <a:pt x="4572" y="15240"/>
                </a:lnTo>
                <a:lnTo>
                  <a:pt x="3048" y="30480"/>
                </a:lnTo>
                <a:lnTo>
                  <a:pt x="0" y="45720"/>
                </a:lnTo>
                <a:lnTo>
                  <a:pt x="1524" y="54864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4276" y="9880089"/>
            <a:ext cx="103631" cy="196596"/>
          </a:xfrm>
          <a:custGeom>
            <a:avLst/>
            <a:gdLst/>
            <a:ahLst/>
            <a:cxnLst/>
            <a:rect l="l" t="t" r="r" b="b"/>
            <a:pathLst>
              <a:path w="103631" h="196596">
                <a:moveTo>
                  <a:pt x="103631" y="0"/>
                </a:moveTo>
                <a:lnTo>
                  <a:pt x="82296" y="3048"/>
                </a:lnTo>
                <a:lnTo>
                  <a:pt x="62484" y="4572"/>
                </a:lnTo>
                <a:lnTo>
                  <a:pt x="41148" y="6096"/>
                </a:lnTo>
                <a:lnTo>
                  <a:pt x="19812" y="6096"/>
                </a:lnTo>
                <a:lnTo>
                  <a:pt x="0" y="4572"/>
                </a:lnTo>
                <a:lnTo>
                  <a:pt x="25907" y="196596"/>
                </a:lnTo>
                <a:lnTo>
                  <a:pt x="57912" y="196596"/>
                </a:lnTo>
                <a:lnTo>
                  <a:pt x="88391" y="195072"/>
                </a:lnTo>
                <a:lnTo>
                  <a:pt x="103631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0352" y="10061445"/>
            <a:ext cx="56387" cy="222504"/>
          </a:xfrm>
          <a:custGeom>
            <a:avLst/>
            <a:gdLst/>
            <a:ahLst/>
            <a:cxnLst/>
            <a:rect l="l" t="t" r="r" b="b"/>
            <a:pathLst>
              <a:path w="56387" h="222503">
                <a:moveTo>
                  <a:pt x="28955" y="0"/>
                </a:moveTo>
                <a:lnTo>
                  <a:pt x="28955" y="6096"/>
                </a:lnTo>
                <a:lnTo>
                  <a:pt x="56387" y="12192"/>
                </a:lnTo>
                <a:lnTo>
                  <a:pt x="56387" y="6096"/>
                </a:lnTo>
                <a:lnTo>
                  <a:pt x="28955" y="0"/>
                </a:lnTo>
                <a:close/>
              </a:path>
              <a:path w="56387" h="222503">
                <a:moveTo>
                  <a:pt x="132587" y="-178307"/>
                </a:moveTo>
                <a:lnTo>
                  <a:pt x="112775" y="-179831"/>
                </a:lnTo>
                <a:lnTo>
                  <a:pt x="94487" y="-182879"/>
                </a:lnTo>
                <a:lnTo>
                  <a:pt x="74675" y="-187451"/>
                </a:lnTo>
                <a:lnTo>
                  <a:pt x="56387" y="-192023"/>
                </a:lnTo>
                <a:lnTo>
                  <a:pt x="38100" y="-196595"/>
                </a:lnTo>
                <a:lnTo>
                  <a:pt x="21336" y="-202691"/>
                </a:lnTo>
                <a:lnTo>
                  <a:pt x="4572" y="-210311"/>
                </a:lnTo>
                <a:lnTo>
                  <a:pt x="0" y="-7619"/>
                </a:lnTo>
                <a:lnTo>
                  <a:pt x="28955" y="6096"/>
                </a:lnTo>
                <a:lnTo>
                  <a:pt x="28955" y="0"/>
                </a:lnTo>
                <a:lnTo>
                  <a:pt x="56387" y="6096"/>
                </a:lnTo>
                <a:lnTo>
                  <a:pt x="86867" y="10668"/>
                </a:lnTo>
                <a:lnTo>
                  <a:pt x="117348" y="13716"/>
                </a:lnTo>
                <a:lnTo>
                  <a:pt x="132587" y="-178307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85488" y="9825225"/>
            <a:ext cx="54863" cy="234695"/>
          </a:xfrm>
          <a:custGeom>
            <a:avLst/>
            <a:gdLst/>
            <a:ahLst/>
            <a:cxnLst/>
            <a:rect l="l" t="t" r="r" b="b"/>
            <a:pathLst>
              <a:path w="54863" h="234696">
                <a:moveTo>
                  <a:pt x="27431" y="220979"/>
                </a:moveTo>
                <a:lnTo>
                  <a:pt x="42672" y="18287"/>
                </a:lnTo>
                <a:lnTo>
                  <a:pt x="25907" y="9143"/>
                </a:lnTo>
                <a:lnTo>
                  <a:pt x="9143" y="0"/>
                </a:lnTo>
                <a:lnTo>
                  <a:pt x="0" y="211835"/>
                </a:lnTo>
                <a:lnTo>
                  <a:pt x="27431" y="227075"/>
                </a:lnTo>
                <a:lnTo>
                  <a:pt x="54863" y="234695"/>
                </a:lnTo>
                <a:lnTo>
                  <a:pt x="27431" y="22097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95572" y="9736833"/>
            <a:ext cx="117347" cy="315468"/>
          </a:xfrm>
          <a:custGeom>
            <a:avLst/>
            <a:gdLst/>
            <a:ahLst/>
            <a:cxnLst/>
            <a:rect l="l" t="t" r="r" b="b"/>
            <a:pathLst>
              <a:path w="117347" h="315468">
                <a:moveTo>
                  <a:pt x="89915" y="300227"/>
                </a:moveTo>
                <a:lnTo>
                  <a:pt x="99059" y="88391"/>
                </a:lnTo>
                <a:lnTo>
                  <a:pt x="83819" y="77723"/>
                </a:lnTo>
                <a:lnTo>
                  <a:pt x="68579" y="67055"/>
                </a:lnTo>
                <a:lnTo>
                  <a:pt x="54863" y="54863"/>
                </a:lnTo>
                <a:lnTo>
                  <a:pt x="41147" y="42671"/>
                </a:lnTo>
                <a:lnTo>
                  <a:pt x="25907" y="28955"/>
                </a:lnTo>
                <a:lnTo>
                  <a:pt x="13715" y="15239"/>
                </a:lnTo>
                <a:lnTo>
                  <a:pt x="0" y="0"/>
                </a:lnTo>
                <a:lnTo>
                  <a:pt x="13715" y="263651"/>
                </a:lnTo>
                <a:lnTo>
                  <a:pt x="38100" y="277367"/>
                </a:lnTo>
                <a:lnTo>
                  <a:pt x="64007" y="289559"/>
                </a:lnTo>
                <a:lnTo>
                  <a:pt x="89915" y="304799"/>
                </a:lnTo>
                <a:lnTo>
                  <a:pt x="117347" y="315467"/>
                </a:lnTo>
                <a:lnTo>
                  <a:pt x="89915" y="300227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62043" y="9692637"/>
            <a:ext cx="47244" cy="312419"/>
          </a:xfrm>
          <a:custGeom>
            <a:avLst/>
            <a:gdLst/>
            <a:ahLst/>
            <a:cxnLst/>
            <a:rect l="l" t="t" r="r" b="b"/>
            <a:pathLst>
              <a:path w="47244" h="312420">
                <a:moveTo>
                  <a:pt x="22860" y="292608"/>
                </a:moveTo>
                <a:lnTo>
                  <a:pt x="28956" y="39624"/>
                </a:lnTo>
                <a:lnTo>
                  <a:pt x="22860" y="30480"/>
                </a:lnTo>
                <a:lnTo>
                  <a:pt x="15240" y="21336"/>
                </a:lnTo>
                <a:lnTo>
                  <a:pt x="9144" y="10668"/>
                </a:lnTo>
                <a:lnTo>
                  <a:pt x="1524" y="0"/>
                </a:lnTo>
                <a:lnTo>
                  <a:pt x="0" y="277368"/>
                </a:lnTo>
                <a:lnTo>
                  <a:pt x="21336" y="297180"/>
                </a:lnTo>
                <a:lnTo>
                  <a:pt x="47244" y="312420"/>
                </a:lnTo>
                <a:lnTo>
                  <a:pt x="22860" y="292608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42588" y="9643869"/>
            <a:ext cx="240791" cy="345947"/>
          </a:xfrm>
          <a:custGeom>
            <a:avLst/>
            <a:gdLst/>
            <a:ahLst/>
            <a:cxnLst/>
            <a:rect l="l" t="t" r="r" b="b"/>
            <a:pathLst>
              <a:path w="240791" h="345948">
                <a:moveTo>
                  <a:pt x="219455" y="326136"/>
                </a:moveTo>
                <a:lnTo>
                  <a:pt x="220979" y="48768"/>
                </a:lnTo>
                <a:lnTo>
                  <a:pt x="213360" y="38100"/>
                </a:lnTo>
                <a:lnTo>
                  <a:pt x="207263" y="25908"/>
                </a:lnTo>
                <a:lnTo>
                  <a:pt x="201167" y="13716"/>
                </a:lnTo>
                <a:lnTo>
                  <a:pt x="193548" y="0"/>
                </a:lnTo>
                <a:lnTo>
                  <a:pt x="0" y="12192"/>
                </a:lnTo>
                <a:lnTo>
                  <a:pt x="4572" y="25908"/>
                </a:lnTo>
                <a:lnTo>
                  <a:pt x="7619" y="41148"/>
                </a:lnTo>
                <a:lnTo>
                  <a:pt x="12191" y="54864"/>
                </a:lnTo>
                <a:lnTo>
                  <a:pt x="16763" y="67056"/>
                </a:lnTo>
                <a:lnTo>
                  <a:pt x="21336" y="80772"/>
                </a:lnTo>
                <a:lnTo>
                  <a:pt x="27431" y="92964"/>
                </a:lnTo>
                <a:lnTo>
                  <a:pt x="32003" y="105156"/>
                </a:lnTo>
                <a:lnTo>
                  <a:pt x="36575" y="117348"/>
                </a:lnTo>
                <a:lnTo>
                  <a:pt x="42672" y="128016"/>
                </a:lnTo>
                <a:lnTo>
                  <a:pt x="47243" y="140208"/>
                </a:lnTo>
                <a:lnTo>
                  <a:pt x="53339" y="149352"/>
                </a:lnTo>
                <a:lnTo>
                  <a:pt x="59436" y="160020"/>
                </a:lnTo>
                <a:lnTo>
                  <a:pt x="65531" y="169164"/>
                </a:lnTo>
                <a:lnTo>
                  <a:pt x="71627" y="178308"/>
                </a:lnTo>
                <a:lnTo>
                  <a:pt x="77724" y="187452"/>
                </a:lnTo>
                <a:lnTo>
                  <a:pt x="83819" y="196596"/>
                </a:lnTo>
                <a:lnTo>
                  <a:pt x="91439" y="204216"/>
                </a:lnTo>
                <a:lnTo>
                  <a:pt x="111251" y="227076"/>
                </a:lnTo>
                <a:lnTo>
                  <a:pt x="131063" y="249936"/>
                </a:lnTo>
                <a:lnTo>
                  <a:pt x="152400" y="271272"/>
                </a:lnTo>
                <a:lnTo>
                  <a:pt x="173736" y="291084"/>
                </a:lnTo>
                <a:lnTo>
                  <a:pt x="195072" y="309372"/>
                </a:lnTo>
                <a:lnTo>
                  <a:pt x="217931" y="330708"/>
                </a:lnTo>
                <a:lnTo>
                  <a:pt x="240791" y="345948"/>
                </a:lnTo>
                <a:lnTo>
                  <a:pt x="219455" y="326136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38016" y="9590529"/>
            <a:ext cx="1014984" cy="493775"/>
          </a:xfrm>
          <a:custGeom>
            <a:avLst/>
            <a:gdLst/>
            <a:ahLst/>
            <a:cxnLst/>
            <a:rect l="l" t="t" r="r" b="b"/>
            <a:pathLst>
              <a:path w="1014984" h="493775">
                <a:moveTo>
                  <a:pt x="885444" y="185927"/>
                </a:moveTo>
                <a:lnTo>
                  <a:pt x="873251" y="193547"/>
                </a:lnTo>
                <a:lnTo>
                  <a:pt x="850391" y="210311"/>
                </a:lnTo>
                <a:lnTo>
                  <a:pt x="813815" y="231647"/>
                </a:lnTo>
                <a:lnTo>
                  <a:pt x="777239" y="249935"/>
                </a:lnTo>
                <a:lnTo>
                  <a:pt x="739139" y="265175"/>
                </a:lnTo>
                <a:lnTo>
                  <a:pt x="699515" y="277367"/>
                </a:lnTo>
                <a:lnTo>
                  <a:pt x="659891" y="284987"/>
                </a:lnTo>
                <a:lnTo>
                  <a:pt x="675132" y="483107"/>
                </a:lnTo>
                <a:lnTo>
                  <a:pt x="705612" y="478535"/>
                </a:lnTo>
                <a:lnTo>
                  <a:pt x="679703" y="286511"/>
                </a:lnTo>
                <a:lnTo>
                  <a:pt x="697991" y="283463"/>
                </a:lnTo>
                <a:lnTo>
                  <a:pt x="716279" y="277367"/>
                </a:lnTo>
                <a:lnTo>
                  <a:pt x="734567" y="272795"/>
                </a:lnTo>
                <a:lnTo>
                  <a:pt x="752856" y="266699"/>
                </a:lnTo>
                <a:lnTo>
                  <a:pt x="771144" y="259079"/>
                </a:lnTo>
                <a:lnTo>
                  <a:pt x="787908" y="251459"/>
                </a:lnTo>
                <a:lnTo>
                  <a:pt x="804672" y="242315"/>
                </a:lnTo>
                <a:lnTo>
                  <a:pt x="806196" y="249935"/>
                </a:lnTo>
                <a:lnTo>
                  <a:pt x="812291" y="245363"/>
                </a:lnTo>
                <a:lnTo>
                  <a:pt x="819912" y="233171"/>
                </a:lnTo>
                <a:lnTo>
                  <a:pt x="835151" y="224027"/>
                </a:lnTo>
                <a:lnTo>
                  <a:pt x="850391" y="211835"/>
                </a:lnTo>
                <a:lnTo>
                  <a:pt x="865632" y="201167"/>
                </a:lnTo>
                <a:lnTo>
                  <a:pt x="877824" y="219455"/>
                </a:lnTo>
                <a:lnTo>
                  <a:pt x="888491" y="213359"/>
                </a:lnTo>
                <a:lnTo>
                  <a:pt x="900684" y="208787"/>
                </a:lnTo>
                <a:lnTo>
                  <a:pt x="978408" y="370331"/>
                </a:lnTo>
                <a:lnTo>
                  <a:pt x="932688" y="196595"/>
                </a:lnTo>
                <a:lnTo>
                  <a:pt x="943356" y="192023"/>
                </a:lnTo>
                <a:lnTo>
                  <a:pt x="949451" y="188975"/>
                </a:lnTo>
                <a:lnTo>
                  <a:pt x="955548" y="176783"/>
                </a:lnTo>
                <a:lnTo>
                  <a:pt x="950976" y="123443"/>
                </a:lnTo>
                <a:lnTo>
                  <a:pt x="957072" y="94487"/>
                </a:lnTo>
                <a:lnTo>
                  <a:pt x="949451" y="106679"/>
                </a:lnTo>
                <a:lnTo>
                  <a:pt x="941832" y="118871"/>
                </a:lnTo>
                <a:lnTo>
                  <a:pt x="932688" y="131063"/>
                </a:lnTo>
                <a:lnTo>
                  <a:pt x="920496" y="146303"/>
                </a:lnTo>
                <a:lnTo>
                  <a:pt x="934212" y="140207"/>
                </a:lnTo>
                <a:lnTo>
                  <a:pt x="923544" y="201167"/>
                </a:lnTo>
                <a:lnTo>
                  <a:pt x="911351" y="204215"/>
                </a:lnTo>
                <a:lnTo>
                  <a:pt x="902208" y="170687"/>
                </a:lnTo>
                <a:lnTo>
                  <a:pt x="906779" y="161543"/>
                </a:lnTo>
                <a:lnTo>
                  <a:pt x="893063" y="175259"/>
                </a:lnTo>
                <a:lnTo>
                  <a:pt x="879348" y="188975"/>
                </a:lnTo>
                <a:lnTo>
                  <a:pt x="885444" y="185927"/>
                </a:lnTo>
                <a:close/>
              </a:path>
              <a:path w="1014984" h="493775">
                <a:moveTo>
                  <a:pt x="489203" y="487679"/>
                </a:moveTo>
                <a:lnTo>
                  <a:pt x="519684" y="490727"/>
                </a:lnTo>
                <a:lnTo>
                  <a:pt x="550163" y="492251"/>
                </a:lnTo>
                <a:lnTo>
                  <a:pt x="582167" y="493775"/>
                </a:lnTo>
                <a:lnTo>
                  <a:pt x="550163" y="486155"/>
                </a:lnTo>
                <a:lnTo>
                  <a:pt x="534924" y="292607"/>
                </a:lnTo>
                <a:lnTo>
                  <a:pt x="519684" y="484631"/>
                </a:lnTo>
                <a:lnTo>
                  <a:pt x="489203" y="481583"/>
                </a:lnTo>
                <a:lnTo>
                  <a:pt x="458724" y="477011"/>
                </a:lnTo>
                <a:lnTo>
                  <a:pt x="458724" y="483107"/>
                </a:lnTo>
                <a:lnTo>
                  <a:pt x="489203" y="487679"/>
                </a:lnTo>
                <a:close/>
              </a:path>
              <a:path w="1014984" h="493775">
                <a:moveTo>
                  <a:pt x="995172" y="89915"/>
                </a:moveTo>
                <a:lnTo>
                  <a:pt x="990600" y="102107"/>
                </a:lnTo>
                <a:lnTo>
                  <a:pt x="984503" y="112775"/>
                </a:lnTo>
                <a:lnTo>
                  <a:pt x="979932" y="124967"/>
                </a:lnTo>
                <a:lnTo>
                  <a:pt x="973836" y="138683"/>
                </a:lnTo>
                <a:lnTo>
                  <a:pt x="967739" y="150875"/>
                </a:lnTo>
                <a:lnTo>
                  <a:pt x="972312" y="96011"/>
                </a:lnTo>
                <a:lnTo>
                  <a:pt x="976884" y="86867"/>
                </a:lnTo>
                <a:lnTo>
                  <a:pt x="982979" y="74675"/>
                </a:lnTo>
                <a:lnTo>
                  <a:pt x="987551" y="64007"/>
                </a:lnTo>
                <a:lnTo>
                  <a:pt x="990600" y="53339"/>
                </a:lnTo>
                <a:lnTo>
                  <a:pt x="995172" y="41147"/>
                </a:lnTo>
                <a:lnTo>
                  <a:pt x="999744" y="0"/>
                </a:lnTo>
                <a:lnTo>
                  <a:pt x="995172" y="13715"/>
                </a:lnTo>
                <a:lnTo>
                  <a:pt x="989076" y="28955"/>
                </a:lnTo>
                <a:lnTo>
                  <a:pt x="984503" y="41147"/>
                </a:lnTo>
                <a:lnTo>
                  <a:pt x="978408" y="54863"/>
                </a:lnTo>
                <a:lnTo>
                  <a:pt x="972312" y="68579"/>
                </a:lnTo>
                <a:lnTo>
                  <a:pt x="967739" y="105155"/>
                </a:lnTo>
                <a:lnTo>
                  <a:pt x="961644" y="163067"/>
                </a:lnTo>
                <a:lnTo>
                  <a:pt x="955548" y="176783"/>
                </a:lnTo>
                <a:lnTo>
                  <a:pt x="949451" y="188975"/>
                </a:lnTo>
                <a:lnTo>
                  <a:pt x="978408" y="370331"/>
                </a:lnTo>
                <a:lnTo>
                  <a:pt x="798576" y="259079"/>
                </a:lnTo>
                <a:lnTo>
                  <a:pt x="790956" y="272795"/>
                </a:lnTo>
                <a:lnTo>
                  <a:pt x="781812" y="292607"/>
                </a:lnTo>
                <a:lnTo>
                  <a:pt x="789432" y="461771"/>
                </a:lnTo>
                <a:lnTo>
                  <a:pt x="815339" y="454151"/>
                </a:lnTo>
                <a:lnTo>
                  <a:pt x="841248" y="446531"/>
                </a:lnTo>
                <a:lnTo>
                  <a:pt x="865632" y="437387"/>
                </a:lnTo>
                <a:lnTo>
                  <a:pt x="890015" y="425195"/>
                </a:lnTo>
                <a:lnTo>
                  <a:pt x="912876" y="414527"/>
                </a:lnTo>
                <a:lnTo>
                  <a:pt x="934212" y="400811"/>
                </a:lnTo>
                <a:lnTo>
                  <a:pt x="955548" y="387095"/>
                </a:lnTo>
                <a:lnTo>
                  <a:pt x="976884" y="371855"/>
                </a:lnTo>
                <a:lnTo>
                  <a:pt x="982979" y="371855"/>
                </a:lnTo>
                <a:lnTo>
                  <a:pt x="995172" y="362711"/>
                </a:lnTo>
                <a:lnTo>
                  <a:pt x="1014984" y="345947"/>
                </a:lnTo>
                <a:lnTo>
                  <a:pt x="995172" y="356615"/>
                </a:lnTo>
                <a:lnTo>
                  <a:pt x="999744" y="77723"/>
                </a:lnTo>
                <a:lnTo>
                  <a:pt x="995172" y="89915"/>
                </a:lnTo>
                <a:close/>
              </a:path>
              <a:path w="1014984" h="493775">
                <a:moveTo>
                  <a:pt x="4572" y="65531"/>
                </a:moveTo>
                <a:lnTo>
                  <a:pt x="198120" y="53339"/>
                </a:lnTo>
                <a:lnTo>
                  <a:pt x="205739" y="67055"/>
                </a:lnTo>
                <a:lnTo>
                  <a:pt x="211836" y="79247"/>
                </a:lnTo>
                <a:lnTo>
                  <a:pt x="217932" y="91439"/>
                </a:lnTo>
                <a:lnTo>
                  <a:pt x="225551" y="102107"/>
                </a:lnTo>
                <a:lnTo>
                  <a:pt x="233172" y="112775"/>
                </a:lnTo>
                <a:lnTo>
                  <a:pt x="239268" y="123443"/>
                </a:lnTo>
                <a:lnTo>
                  <a:pt x="246887" y="132587"/>
                </a:lnTo>
                <a:lnTo>
                  <a:pt x="252984" y="141731"/>
                </a:lnTo>
                <a:lnTo>
                  <a:pt x="246887" y="394715"/>
                </a:lnTo>
                <a:lnTo>
                  <a:pt x="271272" y="414527"/>
                </a:lnTo>
                <a:lnTo>
                  <a:pt x="295656" y="428243"/>
                </a:lnTo>
                <a:lnTo>
                  <a:pt x="321563" y="440435"/>
                </a:lnTo>
                <a:lnTo>
                  <a:pt x="347472" y="451103"/>
                </a:lnTo>
                <a:lnTo>
                  <a:pt x="321563" y="435863"/>
                </a:lnTo>
                <a:lnTo>
                  <a:pt x="295656" y="423671"/>
                </a:lnTo>
                <a:lnTo>
                  <a:pt x="271272" y="409955"/>
                </a:lnTo>
                <a:lnTo>
                  <a:pt x="257556" y="146303"/>
                </a:lnTo>
                <a:lnTo>
                  <a:pt x="271272" y="161543"/>
                </a:lnTo>
                <a:lnTo>
                  <a:pt x="283463" y="175259"/>
                </a:lnTo>
                <a:lnTo>
                  <a:pt x="298703" y="188975"/>
                </a:lnTo>
                <a:lnTo>
                  <a:pt x="312420" y="201167"/>
                </a:lnTo>
                <a:lnTo>
                  <a:pt x="326136" y="213359"/>
                </a:lnTo>
                <a:lnTo>
                  <a:pt x="341375" y="224027"/>
                </a:lnTo>
                <a:lnTo>
                  <a:pt x="356615" y="234695"/>
                </a:lnTo>
                <a:lnTo>
                  <a:pt x="373379" y="243839"/>
                </a:lnTo>
                <a:lnTo>
                  <a:pt x="390144" y="252983"/>
                </a:lnTo>
                <a:lnTo>
                  <a:pt x="374903" y="455675"/>
                </a:lnTo>
                <a:lnTo>
                  <a:pt x="402336" y="469391"/>
                </a:lnTo>
                <a:lnTo>
                  <a:pt x="431291" y="477011"/>
                </a:lnTo>
                <a:lnTo>
                  <a:pt x="402336" y="463295"/>
                </a:lnTo>
                <a:lnTo>
                  <a:pt x="406908" y="260603"/>
                </a:lnTo>
                <a:lnTo>
                  <a:pt x="423672" y="268223"/>
                </a:lnTo>
                <a:lnTo>
                  <a:pt x="440436" y="274319"/>
                </a:lnTo>
                <a:lnTo>
                  <a:pt x="458724" y="278891"/>
                </a:lnTo>
                <a:lnTo>
                  <a:pt x="477012" y="283463"/>
                </a:lnTo>
                <a:lnTo>
                  <a:pt x="496824" y="288035"/>
                </a:lnTo>
                <a:lnTo>
                  <a:pt x="515112" y="291083"/>
                </a:lnTo>
                <a:lnTo>
                  <a:pt x="534924" y="292607"/>
                </a:lnTo>
                <a:lnTo>
                  <a:pt x="550163" y="486155"/>
                </a:lnTo>
                <a:lnTo>
                  <a:pt x="582167" y="493775"/>
                </a:lnTo>
                <a:lnTo>
                  <a:pt x="582167" y="486155"/>
                </a:lnTo>
                <a:lnTo>
                  <a:pt x="556260" y="294131"/>
                </a:lnTo>
                <a:lnTo>
                  <a:pt x="576072" y="295655"/>
                </a:lnTo>
                <a:lnTo>
                  <a:pt x="597408" y="295655"/>
                </a:lnTo>
                <a:lnTo>
                  <a:pt x="618744" y="294131"/>
                </a:lnTo>
                <a:lnTo>
                  <a:pt x="638556" y="292607"/>
                </a:lnTo>
                <a:lnTo>
                  <a:pt x="659891" y="289559"/>
                </a:lnTo>
                <a:lnTo>
                  <a:pt x="644651" y="484631"/>
                </a:lnTo>
                <a:lnTo>
                  <a:pt x="644651" y="490727"/>
                </a:lnTo>
                <a:lnTo>
                  <a:pt x="675132" y="489203"/>
                </a:lnTo>
                <a:lnTo>
                  <a:pt x="705612" y="486155"/>
                </a:lnTo>
                <a:lnTo>
                  <a:pt x="734567" y="481583"/>
                </a:lnTo>
                <a:lnTo>
                  <a:pt x="762000" y="469391"/>
                </a:lnTo>
                <a:lnTo>
                  <a:pt x="734567" y="475487"/>
                </a:lnTo>
                <a:lnTo>
                  <a:pt x="705612" y="478535"/>
                </a:lnTo>
                <a:lnTo>
                  <a:pt x="675132" y="483107"/>
                </a:lnTo>
                <a:lnTo>
                  <a:pt x="659891" y="284987"/>
                </a:lnTo>
                <a:lnTo>
                  <a:pt x="618744" y="289559"/>
                </a:lnTo>
                <a:lnTo>
                  <a:pt x="556260" y="289559"/>
                </a:lnTo>
                <a:lnTo>
                  <a:pt x="515112" y="286511"/>
                </a:lnTo>
                <a:lnTo>
                  <a:pt x="477012" y="278891"/>
                </a:lnTo>
                <a:lnTo>
                  <a:pt x="440436" y="269747"/>
                </a:lnTo>
                <a:lnTo>
                  <a:pt x="406908" y="256031"/>
                </a:lnTo>
                <a:lnTo>
                  <a:pt x="373379" y="239267"/>
                </a:lnTo>
                <a:lnTo>
                  <a:pt x="341375" y="219455"/>
                </a:lnTo>
                <a:lnTo>
                  <a:pt x="312420" y="196595"/>
                </a:lnTo>
                <a:lnTo>
                  <a:pt x="283463" y="170687"/>
                </a:lnTo>
                <a:lnTo>
                  <a:pt x="257556" y="141731"/>
                </a:lnTo>
                <a:lnTo>
                  <a:pt x="239268" y="117347"/>
                </a:lnTo>
                <a:lnTo>
                  <a:pt x="225551" y="97535"/>
                </a:lnTo>
                <a:lnTo>
                  <a:pt x="211836" y="74675"/>
                </a:lnTo>
                <a:lnTo>
                  <a:pt x="198120" y="48767"/>
                </a:lnTo>
                <a:lnTo>
                  <a:pt x="0" y="48767"/>
                </a:lnTo>
                <a:lnTo>
                  <a:pt x="0" y="50291"/>
                </a:lnTo>
                <a:lnTo>
                  <a:pt x="1524" y="53339"/>
                </a:lnTo>
                <a:lnTo>
                  <a:pt x="0" y="53339"/>
                </a:lnTo>
                <a:lnTo>
                  <a:pt x="3048" y="67055"/>
                </a:lnTo>
                <a:lnTo>
                  <a:pt x="7620" y="82295"/>
                </a:lnTo>
                <a:lnTo>
                  <a:pt x="12191" y="96011"/>
                </a:lnTo>
                <a:lnTo>
                  <a:pt x="16763" y="109727"/>
                </a:lnTo>
                <a:lnTo>
                  <a:pt x="21336" y="123443"/>
                </a:lnTo>
                <a:lnTo>
                  <a:pt x="25908" y="135635"/>
                </a:lnTo>
                <a:lnTo>
                  <a:pt x="30479" y="149351"/>
                </a:lnTo>
                <a:lnTo>
                  <a:pt x="35051" y="161543"/>
                </a:lnTo>
                <a:lnTo>
                  <a:pt x="41148" y="173735"/>
                </a:lnTo>
                <a:lnTo>
                  <a:pt x="45720" y="184403"/>
                </a:lnTo>
                <a:lnTo>
                  <a:pt x="51815" y="195071"/>
                </a:lnTo>
                <a:lnTo>
                  <a:pt x="57912" y="205739"/>
                </a:lnTo>
                <a:lnTo>
                  <a:pt x="62484" y="216407"/>
                </a:lnTo>
                <a:lnTo>
                  <a:pt x="68579" y="225551"/>
                </a:lnTo>
                <a:lnTo>
                  <a:pt x="74675" y="234695"/>
                </a:lnTo>
                <a:lnTo>
                  <a:pt x="86868" y="252983"/>
                </a:lnTo>
                <a:lnTo>
                  <a:pt x="114300" y="284987"/>
                </a:lnTo>
                <a:lnTo>
                  <a:pt x="134112" y="307847"/>
                </a:lnTo>
                <a:lnTo>
                  <a:pt x="155448" y="327659"/>
                </a:lnTo>
                <a:lnTo>
                  <a:pt x="176784" y="347471"/>
                </a:lnTo>
                <a:lnTo>
                  <a:pt x="199644" y="367283"/>
                </a:lnTo>
                <a:lnTo>
                  <a:pt x="222503" y="384047"/>
                </a:lnTo>
                <a:lnTo>
                  <a:pt x="199644" y="362711"/>
                </a:lnTo>
                <a:lnTo>
                  <a:pt x="178308" y="344423"/>
                </a:lnTo>
                <a:lnTo>
                  <a:pt x="156972" y="324611"/>
                </a:lnTo>
                <a:lnTo>
                  <a:pt x="135636" y="303275"/>
                </a:lnTo>
                <a:lnTo>
                  <a:pt x="115824" y="280415"/>
                </a:lnTo>
                <a:lnTo>
                  <a:pt x="96012" y="257555"/>
                </a:lnTo>
                <a:lnTo>
                  <a:pt x="88391" y="249935"/>
                </a:lnTo>
                <a:lnTo>
                  <a:pt x="82296" y="240791"/>
                </a:lnTo>
                <a:lnTo>
                  <a:pt x="76200" y="231647"/>
                </a:lnTo>
                <a:lnTo>
                  <a:pt x="70103" y="222503"/>
                </a:lnTo>
                <a:lnTo>
                  <a:pt x="64008" y="213359"/>
                </a:lnTo>
                <a:lnTo>
                  <a:pt x="57912" y="202691"/>
                </a:lnTo>
                <a:lnTo>
                  <a:pt x="51815" y="193547"/>
                </a:lnTo>
                <a:lnTo>
                  <a:pt x="47244" y="181355"/>
                </a:lnTo>
                <a:lnTo>
                  <a:pt x="41148" y="170687"/>
                </a:lnTo>
                <a:lnTo>
                  <a:pt x="36575" y="158495"/>
                </a:lnTo>
                <a:lnTo>
                  <a:pt x="32003" y="146303"/>
                </a:lnTo>
                <a:lnTo>
                  <a:pt x="25908" y="134111"/>
                </a:lnTo>
                <a:lnTo>
                  <a:pt x="21336" y="120395"/>
                </a:lnTo>
                <a:lnTo>
                  <a:pt x="16763" y="108203"/>
                </a:lnTo>
                <a:lnTo>
                  <a:pt x="12191" y="94487"/>
                </a:lnTo>
                <a:lnTo>
                  <a:pt x="9144" y="79247"/>
                </a:lnTo>
                <a:lnTo>
                  <a:pt x="4572" y="65531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20183" y="10075161"/>
            <a:ext cx="62484" cy="9143"/>
          </a:xfrm>
          <a:custGeom>
            <a:avLst/>
            <a:gdLst/>
            <a:ahLst/>
            <a:cxnLst/>
            <a:rect l="l" t="t" r="r" b="b"/>
            <a:pathLst>
              <a:path w="62484" h="9144">
                <a:moveTo>
                  <a:pt x="32004" y="1524"/>
                </a:moveTo>
                <a:lnTo>
                  <a:pt x="0" y="1524"/>
                </a:lnTo>
                <a:lnTo>
                  <a:pt x="0" y="9143"/>
                </a:lnTo>
                <a:lnTo>
                  <a:pt x="32004" y="9143"/>
                </a:lnTo>
                <a:lnTo>
                  <a:pt x="62484" y="6096"/>
                </a:lnTo>
                <a:lnTo>
                  <a:pt x="62484" y="0"/>
                </a:lnTo>
                <a:lnTo>
                  <a:pt x="32004" y="1524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11268" y="9776457"/>
            <a:ext cx="12192" cy="7619"/>
          </a:xfrm>
          <a:custGeom>
            <a:avLst/>
            <a:gdLst/>
            <a:ahLst/>
            <a:cxnLst/>
            <a:rect l="l" t="t" r="r" b="b"/>
            <a:pathLst>
              <a:path w="12192" h="7620">
                <a:moveTo>
                  <a:pt x="12192" y="0"/>
                </a:moveTo>
                <a:lnTo>
                  <a:pt x="6096" y="3047"/>
                </a:lnTo>
                <a:lnTo>
                  <a:pt x="0" y="7619"/>
                </a:lnTo>
                <a:lnTo>
                  <a:pt x="12192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9947" y="6291066"/>
            <a:ext cx="1973580" cy="2647188"/>
          </a:xfrm>
          <a:custGeom>
            <a:avLst/>
            <a:gdLst/>
            <a:ahLst/>
            <a:cxnLst/>
            <a:rect l="l" t="t" r="r" b="b"/>
            <a:pathLst>
              <a:path w="1973580" h="2647188">
                <a:moveTo>
                  <a:pt x="894588" y="1485900"/>
                </a:moveTo>
                <a:lnTo>
                  <a:pt x="894588" y="2647188"/>
                </a:lnTo>
                <a:lnTo>
                  <a:pt x="1104900" y="2647188"/>
                </a:lnTo>
                <a:lnTo>
                  <a:pt x="1104900" y="1484376"/>
                </a:lnTo>
                <a:lnTo>
                  <a:pt x="1973580" y="0"/>
                </a:lnTo>
                <a:lnTo>
                  <a:pt x="1751076" y="0"/>
                </a:lnTo>
                <a:lnTo>
                  <a:pt x="999744" y="1283208"/>
                </a:lnTo>
                <a:lnTo>
                  <a:pt x="222504" y="0"/>
                </a:lnTo>
                <a:lnTo>
                  <a:pt x="0" y="0"/>
                </a:lnTo>
                <a:lnTo>
                  <a:pt x="894588" y="148590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408" y="521202"/>
            <a:ext cx="6510528" cy="3250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489200" y="4183102"/>
            <a:ext cx="2895600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lang="tr-TR" sz="9600" b="1" spc="-4" dirty="0" smtClean="0">
                <a:solidFill>
                  <a:srgbClr val="FFC000"/>
                </a:solidFill>
                <a:latin typeface="TTKB Dik Temel Abece" pitchFamily="2" charset="-94"/>
                <a:cs typeface="EGITIMHANE dik temel"/>
              </a:rPr>
              <a:t>y</a:t>
            </a:r>
            <a:r>
              <a:rPr lang="tr-TR" sz="9600" spc="-4" dirty="0" smtClean="0">
                <a:latin typeface="TTKB Dik Temel Abece" pitchFamily="2" charset="-94"/>
                <a:cs typeface="EGITIMHANE dik temel"/>
              </a:rPr>
              <a:t>ılan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1134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547116" y="325327"/>
            <a:ext cx="6464808" cy="439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1512" y="6256014"/>
            <a:ext cx="1680972" cy="2919987"/>
          </a:xfrm>
          <a:custGeom>
            <a:avLst/>
            <a:gdLst/>
            <a:ahLst/>
            <a:cxnLst/>
            <a:rect l="l" t="t" r="r" b="b"/>
            <a:pathLst>
              <a:path w="1680972" h="2919987">
                <a:moveTo>
                  <a:pt x="912876" y="1513332"/>
                </a:moveTo>
                <a:lnTo>
                  <a:pt x="972312" y="1520952"/>
                </a:lnTo>
                <a:lnTo>
                  <a:pt x="1014983" y="1527047"/>
                </a:lnTo>
                <a:lnTo>
                  <a:pt x="1054608" y="1534668"/>
                </a:lnTo>
                <a:lnTo>
                  <a:pt x="1100327" y="1546859"/>
                </a:lnTo>
                <a:lnTo>
                  <a:pt x="1139952" y="1560576"/>
                </a:lnTo>
                <a:lnTo>
                  <a:pt x="1184148" y="1580388"/>
                </a:lnTo>
                <a:lnTo>
                  <a:pt x="1223772" y="1604771"/>
                </a:lnTo>
                <a:lnTo>
                  <a:pt x="1257300" y="1627632"/>
                </a:lnTo>
                <a:lnTo>
                  <a:pt x="1292352" y="1655064"/>
                </a:lnTo>
                <a:lnTo>
                  <a:pt x="1304543" y="1665732"/>
                </a:lnTo>
                <a:lnTo>
                  <a:pt x="1316736" y="1674876"/>
                </a:lnTo>
                <a:lnTo>
                  <a:pt x="1327403" y="1684020"/>
                </a:lnTo>
                <a:lnTo>
                  <a:pt x="1336548" y="1693164"/>
                </a:lnTo>
                <a:lnTo>
                  <a:pt x="1347215" y="1700783"/>
                </a:lnTo>
                <a:lnTo>
                  <a:pt x="1354836" y="1708403"/>
                </a:lnTo>
                <a:lnTo>
                  <a:pt x="1362455" y="1714500"/>
                </a:lnTo>
                <a:lnTo>
                  <a:pt x="1370076" y="1720595"/>
                </a:lnTo>
                <a:lnTo>
                  <a:pt x="1385315" y="1738883"/>
                </a:lnTo>
                <a:lnTo>
                  <a:pt x="1414272" y="1778508"/>
                </a:lnTo>
                <a:lnTo>
                  <a:pt x="1438655" y="1816608"/>
                </a:lnTo>
                <a:lnTo>
                  <a:pt x="1461515" y="1857756"/>
                </a:lnTo>
                <a:lnTo>
                  <a:pt x="1481327" y="1900427"/>
                </a:lnTo>
                <a:lnTo>
                  <a:pt x="1496567" y="1943100"/>
                </a:lnTo>
                <a:lnTo>
                  <a:pt x="1508760" y="1985771"/>
                </a:lnTo>
                <a:lnTo>
                  <a:pt x="1519427" y="2029967"/>
                </a:lnTo>
                <a:lnTo>
                  <a:pt x="1525524" y="2075688"/>
                </a:lnTo>
                <a:lnTo>
                  <a:pt x="1528572" y="2121408"/>
                </a:lnTo>
                <a:lnTo>
                  <a:pt x="1528572" y="2165604"/>
                </a:lnTo>
                <a:lnTo>
                  <a:pt x="1525524" y="2206752"/>
                </a:lnTo>
                <a:lnTo>
                  <a:pt x="1520952" y="2247900"/>
                </a:lnTo>
                <a:lnTo>
                  <a:pt x="1513331" y="2287523"/>
                </a:lnTo>
                <a:lnTo>
                  <a:pt x="1502664" y="2327147"/>
                </a:lnTo>
                <a:lnTo>
                  <a:pt x="1490472" y="2365247"/>
                </a:lnTo>
                <a:lnTo>
                  <a:pt x="1475231" y="2401823"/>
                </a:lnTo>
                <a:lnTo>
                  <a:pt x="1458467" y="2438400"/>
                </a:lnTo>
                <a:lnTo>
                  <a:pt x="1437131" y="2474976"/>
                </a:lnTo>
                <a:lnTo>
                  <a:pt x="1415795" y="2508504"/>
                </a:lnTo>
                <a:lnTo>
                  <a:pt x="1386839" y="2545079"/>
                </a:lnTo>
                <a:lnTo>
                  <a:pt x="1360931" y="2575560"/>
                </a:lnTo>
                <a:lnTo>
                  <a:pt x="1331976" y="2601467"/>
                </a:lnTo>
                <a:lnTo>
                  <a:pt x="1298448" y="2628900"/>
                </a:lnTo>
                <a:lnTo>
                  <a:pt x="1263395" y="2654808"/>
                </a:lnTo>
                <a:lnTo>
                  <a:pt x="1225295" y="2677667"/>
                </a:lnTo>
                <a:lnTo>
                  <a:pt x="1184148" y="2700528"/>
                </a:lnTo>
                <a:lnTo>
                  <a:pt x="1141476" y="2721864"/>
                </a:lnTo>
                <a:lnTo>
                  <a:pt x="1100327" y="2738628"/>
                </a:lnTo>
                <a:lnTo>
                  <a:pt x="1059179" y="2753867"/>
                </a:lnTo>
                <a:lnTo>
                  <a:pt x="1019556" y="2764535"/>
                </a:lnTo>
                <a:lnTo>
                  <a:pt x="981456" y="2770632"/>
                </a:lnTo>
                <a:lnTo>
                  <a:pt x="931163" y="2775204"/>
                </a:lnTo>
                <a:lnTo>
                  <a:pt x="918971" y="2776728"/>
                </a:lnTo>
                <a:lnTo>
                  <a:pt x="164591" y="2776728"/>
                </a:lnTo>
                <a:lnTo>
                  <a:pt x="0" y="0"/>
                </a:lnTo>
                <a:lnTo>
                  <a:pt x="0" y="2919987"/>
                </a:lnTo>
                <a:lnTo>
                  <a:pt x="890015" y="2919987"/>
                </a:lnTo>
                <a:lnTo>
                  <a:pt x="931163" y="2918463"/>
                </a:lnTo>
                <a:lnTo>
                  <a:pt x="970788" y="2916939"/>
                </a:lnTo>
                <a:lnTo>
                  <a:pt x="1008888" y="2913891"/>
                </a:lnTo>
                <a:lnTo>
                  <a:pt x="1046988" y="2907791"/>
                </a:lnTo>
                <a:lnTo>
                  <a:pt x="1118615" y="2892552"/>
                </a:lnTo>
                <a:lnTo>
                  <a:pt x="1188719" y="2872740"/>
                </a:lnTo>
                <a:lnTo>
                  <a:pt x="1254252" y="2845308"/>
                </a:lnTo>
                <a:lnTo>
                  <a:pt x="1316736" y="2811779"/>
                </a:lnTo>
                <a:lnTo>
                  <a:pt x="1374648" y="2773679"/>
                </a:lnTo>
                <a:lnTo>
                  <a:pt x="1427988" y="2727960"/>
                </a:lnTo>
                <a:lnTo>
                  <a:pt x="1479803" y="2677667"/>
                </a:lnTo>
                <a:lnTo>
                  <a:pt x="1527048" y="2621279"/>
                </a:lnTo>
                <a:lnTo>
                  <a:pt x="1556003" y="2580132"/>
                </a:lnTo>
                <a:lnTo>
                  <a:pt x="1581912" y="2538984"/>
                </a:lnTo>
                <a:lnTo>
                  <a:pt x="1606295" y="2494788"/>
                </a:lnTo>
                <a:lnTo>
                  <a:pt x="1626107" y="2452116"/>
                </a:lnTo>
                <a:lnTo>
                  <a:pt x="1642872" y="2406396"/>
                </a:lnTo>
                <a:lnTo>
                  <a:pt x="1656588" y="2360676"/>
                </a:lnTo>
                <a:lnTo>
                  <a:pt x="1667255" y="2313432"/>
                </a:lnTo>
                <a:lnTo>
                  <a:pt x="1674876" y="2266188"/>
                </a:lnTo>
                <a:lnTo>
                  <a:pt x="1679448" y="2217420"/>
                </a:lnTo>
                <a:lnTo>
                  <a:pt x="1680972" y="2167128"/>
                </a:lnTo>
                <a:lnTo>
                  <a:pt x="1680972" y="2138172"/>
                </a:lnTo>
                <a:lnTo>
                  <a:pt x="1677924" y="2084832"/>
                </a:lnTo>
                <a:lnTo>
                  <a:pt x="1671827" y="2031491"/>
                </a:lnTo>
                <a:lnTo>
                  <a:pt x="1662683" y="1979676"/>
                </a:lnTo>
                <a:lnTo>
                  <a:pt x="1648967" y="1929383"/>
                </a:lnTo>
                <a:lnTo>
                  <a:pt x="1633727" y="1879091"/>
                </a:lnTo>
                <a:lnTo>
                  <a:pt x="1613915" y="1830323"/>
                </a:lnTo>
                <a:lnTo>
                  <a:pt x="1592579" y="1783079"/>
                </a:lnTo>
                <a:lnTo>
                  <a:pt x="1566672" y="1735835"/>
                </a:lnTo>
                <a:lnTo>
                  <a:pt x="1537715" y="1690115"/>
                </a:lnTo>
                <a:lnTo>
                  <a:pt x="1514855" y="1658112"/>
                </a:lnTo>
                <a:lnTo>
                  <a:pt x="1485900" y="1626108"/>
                </a:lnTo>
                <a:lnTo>
                  <a:pt x="1456943" y="1594103"/>
                </a:lnTo>
                <a:lnTo>
                  <a:pt x="1426464" y="1568195"/>
                </a:lnTo>
                <a:lnTo>
                  <a:pt x="1389888" y="1539239"/>
                </a:lnTo>
                <a:lnTo>
                  <a:pt x="1357883" y="1513332"/>
                </a:lnTo>
                <a:lnTo>
                  <a:pt x="1319784" y="1485900"/>
                </a:lnTo>
                <a:lnTo>
                  <a:pt x="1287779" y="1466088"/>
                </a:lnTo>
                <a:lnTo>
                  <a:pt x="1280160" y="1461515"/>
                </a:lnTo>
                <a:lnTo>
                  <a:pt x="1272539" y="1456944"/>
                </a:lnTo>
                <a:lnTo>
                  <a:pt x="1261872" y="1450847"/>
                </a:lnTo>
                <a:lnTo>
                  <a:pt x="1251203" y="1444752"/>
                </a:lnTo>
                <a:lnTo>
                  <a:pt x="1240536" y="1438656"/>
                </a:lnTo>
                <a:lnTo>
                  <a:pt x="1229867" y="1432559"/>
                </a:lnTo>
                <a:lnTo>
                  <a:pt x="1217676" y="1427988"/>
                </a:lnTo>
                <a:lnTo>
                  <a:pt x="1205484" y="1421891"/>
                </a:lnTo>
                <a:lnTo>
                  <a:pt x="1193291" y="1417320"/>
                </a:lnTo>
                <a:lnTo>
                  <a:pt x="1181100" y="1411224"/>
                </a:lnTo>
                <a:lnTo>
                  <a:pt x="1168907" y="1405127"/>
                </a:lnTo>
                <a:lnTo>
                  <a:pt x="1187195" y="1391412"/>
                </a:lnTo>
                <a:lnTo>
                  <a:pt x="1205484" y="1377695"/>
                </a:lnTo>
                <a:lnTo>
                  <a:pt x="1222248" y="1363979"/>
                </a:lnTo>
                <a:lnTo>
                  <a:pt x="1217676" y="1156715"/>
                </a:lnTo>
                <a:lnTo>
                  <a:pt x="1207007" y="1167384"/>
                </a:lnTo>
                <a:lnTo>
                  <a:pt x="1178052" y="1199388"/>
                </a:lnTo>
                <a:lnTo>
                  <a:pt x="1146048" y="1232915"/>
                </a:lnTo>
                <a:lnTo>
                  <a:pt x="1110995" y="1260347"/>
                </a:lnTo>
                <a:lnTo>
                  <a:pt x="1080515" y="1281683"/>
                </a:lnTo>
                <a:lnTo>
                  <a:pt x="1042415" y="1304544"/>
                </a:lnTo>
                <a:lnTo>
                  <a:pt x="1011935" y="1321308"/>
                </a:lnTo>
                <a:lnTo>
                  <a:pt x="976883" y="1336547"/>
                </a:lnTo>
                <a:lnTo>
                  <a:pt x="940307" y="1348739"/>
                </a:lnTo>
                <a:lnTo>
                  <a:pt x="903732" y="1357883"/>
                </a:lnTo>
                <a:lnTo>
                  <a:pt x="865632" y="1363979"/>
                </a:lnTo>
                <a:lnTo>
                  <a:pt x="826007" y="1365503"/>
                </a:lnTo>
                <a:lnTo>
                  <a:pt x="164591" y="1365503"/>
                </a:lnTo>
                <a:lnTo>
                  <a:pt x="164591" y="1513332"/>
                </a:lnTo>
                <a:lnTo>
                  <a:pt x="912876" y="1513332"/>
                </a:lnTo>
                <a:close/>
              </a:path>
            </a:pathLst>
          </a:custGeom>
          <a:solidFill>
            <a:srgbClr val="FF65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1512" y="6256014"/>
            <a:ext cx="1511807" cy="2776728"/>
          </a:xfrm>
          <a:custGeom>
            <a:avLst/>
            <a:gdLst/>
            <a:ahLst/>
            <a:cxnLst/>
            <a:rect l="l" t="t" r="r" b="b"/>
            <a:pathLst>
              <a:path w="1511807" h="2776728">
                <a:moveTo>
                  <a:pt x="1466088" y="1028700"/>
                </a:moveTo>
                <a:lnTo>
                  <a:pt x="1479803" y="989076"/>
                </a:lnTo>
                <a:lnTo>
                  <a:pt x="1490472" y="947927"/>
                </a:lnTo>
                <a:lnTo>
                  <a:pt x="1499615" y="906779"/>
                </a:lnTo>
                <a:lnTo>
                  <a:pt x="1505712" y="864108"/>
                </a:lnTo>
                <a:lnTo>
                  <a:pt x="1510283" y="822960"/>
                </a:lnTo>
                <a:lnTo>
                  <a:pt x="1511807" y="780288"/>
                </a:lnTo>
                <a:lnTo>
                  <a:pt x="1511807" y="719327"/>
                </a:lnTo>
                <a:lnTo>
                  <a:pt x="1508760" y="670560"/>
                </a:lnTo>
                <a:lnTo>
                  <a:pt x="1502664" y="623315"/>
                </a:lnTo>
                <a:lnTo>
                  <a:pt x="1491995" y="576072"/>
                </a:lnTo>
                <a:lnTo>
                  <a:pt x="1479803" y="530351"/>
                </a:lnTo>
                <a:lnTo>
                  <a:pt x="1464564" y="486155"/>
                </a:lnTo>
                <a:lnTo>
                  <a:pt x="1444752" y="441960"/>
                </a:lnTo>
                <a:lnTo>
                  <a:pt x="1421891" y="397763"/>
                </a:lnTo>
                <a:lnTo>
                  <a:pt x="1397507" y="356615"/>
                </a:lnTo>
                <a:lnTo>
                  <a:pt x="1367027" y="313943"/>
                </a:lnTo>
                <a:lnTo>
                  <a:pt x="1339595" y="277367"/>
                </a:lnTo>
                <a:lnTo>
                  <a:pt x="1310639" y="243839"/>
                </a:lnTo>
                <a:lnTo>
                  <a:pt x="1280160" y="213360"/>
                </a:lnTo>
                <a:lnTo>
                  <a:pt x="1248155" y="184403"/>
                </a:lnTo>
                <a:lnTo>
                  <a:pt x="1214627" y="156972"/>
                </a:lnTo>
                <a:lnTo>
                  <a:pt x="1179576" y="132587"/>
                </a:lnTo>
                <a:lnTo>
                  <a:pt x="1143000" y="108203"/>
                </a:lnTo>
                <a:lnTo>
                  <a:pt x="1103376" y="86867"/>
                </a:lnTo>
                <a:lnTo>
                  <a:pt x="1063752" y="67055"/>
                </a:lnTo>
                <a:lnTo>
                  <a:pt x="1021079" y="48767"/>
                </a:lnTo>
                <a:lnTo>
                  <a:pt x="975359" y="33527"/>
                </a:lnTo>
                <a:lnTo>
                  <a:pt x="931163" y="21336"/>
                </a:lnTo>
                <a:lnTo>
                  <a:pt x="894588" y="10667"/>
                </a:lnTo>
                <a:lnTo>
                  <a:pt x="854963" y="0"/>
                </a:lnTo>
                <a:lnTo>
                  <a:pt x="0" y="0"/>
                </a:lnTo>
                <a:lnTo>
                  <a:pt x="164591" y="2776728"/>
                </a:lnTo>
                <a:lnTo>
                  <a:pt x="164591" y="160019"/>
                </a:lnTo>
                <a:lnTo>
                  <a:pt x="745235" y="160019"/>
                </a:lnTo>
                <a:lnTo>
                  <a:pt x="783335" y="163067"/>
                </a:lnTo>
                <a:lnTo>
                  <a:pt x="826007" y="167639"/>
                </a:lnTo>
                <a:lnTo>
                  <a:pt x="864107" y="172212"/>
                </a:lnTo>
                <a:lnTo>
                  <a:pt x="897635" y="178308"/>
                </a:lnTo>
                <a:lnTo>
                  <a:pt x="928115" y="185927"/>
                </a:lnTo>
                <a:lnTo>
                  <a:pt x="969263" y="199643"/>
                </a:lnTo>
                <a:lnTo>
                  <a:pt x="1007363" y="216408"/>
                </a:lnTo>
                <a:lnTo>
                  <a:pt x="1043939" y="234696"/>
                </a:lnTo>
                <a:lnTo>
                  <a:pt x="1078991" y="254508"/>
                </a:lnTo>
                <a:lnTo>
                  <a:pt x="1112519" y="277367"/>
                </a:lnTo>
                <a:lnTo>
                  <a:pt x="1144524" y="301751"/>
                </a:lnTo>
                <a:lnTo>
                  <a:pt x="1173479" y="329184"/>
                </a:lnTo>
                <a:lnTo>
                  <a:pt x="1200912" y="359663"/>
                </a:lnTo>
                <a:lnTo>
                  <a:pt x="1225295" y="391667"/>
                </a:lnTo>
                <a:lnTo>
                  <a:pt x="1249679" y="425196"/>
                </a:lnTo>
                <a:lnTo>
                  <a:pt x="1269491" y="458724"/>
                </a:lnTo>
                <a:lnTo>
                  <a:pt x="1287779" y="493775"/>
                </a:lnTo>
                <a:lnTo>
                  <a:pt x="1304543" y="528827"/>
                </a:lnTo>
                <a:lnTo>
                  <a:pt x="1316736" y="566927"/>
                </a:lnTo>
                <a:lnTo>
                  <a:pt x="1328927" y="605027"/>
                </a:lnTo>
                <a:lnTo>
                  <a:pt x="1339595" y="644651"/>
                </a:lnTo>
                <a:lnTo>
                  <a:pt x="1347215" y="685800"/>
                </a:lnTo>
                <a:lnTo>
                  <a:pt x="1351788" y="726948"/>
                </a:lnTo>
                <a:lnTo>
                  <a:pt x="1354836" y="771143"/>
                </a:lnTo>
                <a:lnTo>
                  <a:pt x="1356360" y="815339"/>
                </a:lnTo>
                <a:lnTo>
                  <a:pt x="1356360" y="818388"/>
                </a:lnTo>
                <a:lnTo>
                  <a:pt x="1354836" y="851915"/>
                </a:lnTo>
                <a:lnTo>
                  <a:pt x="1348739" y="886967"/>
                </a:lnTo>
                <a:lnTo>
                  <a:pt x="1339595" y="922019"/>
                </a:lnTo>
                <a:lnTo>
                  <a:pt x="1328927" y="960119"/>
                </a:lnTo>
                <a:lnTo>
                  <a:pt x="1313688" y="998219"/>
                </a:lnTo>
                <a:lnTo>
                  <a:pt x="1295400" y="1037843"/>
                </a:lnTo>
                <a:lnTo>
                  <a:pt x="1289303" y="1051560"/>
                </a:lnTo>
                <a:lnTo>
                  <a:pt x="1287779" y="1053084"/>
                </a:lnTo>
                <a:lnTo>
                  <a:pt x="1283207" y="1062227"/>
                </a:lnTo>
                <a:lnTo>
                  <a:pt x="1278636" y="1069848"/>
                </a:lnTo>
                <a:lnTo>
                  <a:pt x="1274064" y="1078991"/>
                </a:lnTo>
                <a:lnTo>
                  <a:pt x="1267967" y="1088136"/>
                </a:lnTo>
                <a:lnTo>
                  <a:pt x="1261872" y="1097279"/>
                </a:lnTo>
                <a:lnTo>
                  <a:pt x="1255776" y="1107948"/>
                </a:lnTo>
                <a:lnTo>
                  <a:pt x="1248155" y="1117091"/>
                </a:lnTo>
                <a:lnTo>
                  <a:pt x="1240536" y="1126236"/>
                </a:lnTo>
                <a:lnTo>
                  <a:pt x="1232915" y="1136903"/>
                </a:lnTo>
                <a:lnTo>
                  <a:pt x="1225295" y="1146048"/>
                </a:lnTo>
                <a:lnTo>
                  <a:pt x="1217676" y="1156715"/>
                </a:lnTo>
                <a:lnTo>
                  <a:pt x="1222248" y="1363979"/>
                </a:lnTo>
                <a:lnTo>
                  <a:pt x="1239012" y="1350264"/>
                </a:lnTo>
                <a:lnTo>
                  <a:pt x="1255776" y="1335024"/>
                </a:lnTo>
                <a:lnTo>
                  <a:pt x="1271015" y="1321308"/>
                </a:lnTo>
                <a:lnTo>
                  <a:pt x="1286255" y="1306068"/>
                </a:lnTo>
                <a:lnTo>
                  <a:pt x="1301495" y="1290827"/>
                </a:lnTo>
                <a:lnTo>
                  <a:pt x="1316736" y="1275588"/>
                </a:lnTo>
                <a:lnTo>
                  <a:pt x="1330452" y="1260347"/>
                </a:lnTo>
                <a:lnTo>
                  <a:pt x="1342643" y="1245108"/>
                </a:lnTo>
                <a:lnTo>
                  <a:pt x="1354836" y="1228344"/>
                </a:lnTo>
                <a:lnTo>
                  <a:pt x="1368552" y="1213103"/>
                </a:lnTo>
                <a:lnTo>
                  <a:pt x="1379219" y="1196339"/>
                </a:lnTo>
                <a:lnTo>
                  <a:pt x="1389888" y="1179576"/>
                </a:lnTo>
                <a:lnTo>
                  <a:pt x="1400555" y="1162812"/>
                </a:lnTo>
                <a:lnTo>
                  <a:pt x="1411224" y="1146048"/>
                </a:lnTo>
                <a:lnTo>
                  <a:pt x="1429512" y="1112519"/>
                </a:lnTo>
                <a:lnTo>
                  <a:pt x="1450848" y="1068324"/>
                </a:lnTo>
                <a:lnTo>
                  <a:pt x="1466088" y="1028700"/>
                </a:lnTo>
                <a:close/>
              </a:path>
            </a:pathLst>
          </a:custGeom>
          <a:solidFill>
            <a:srgbClr val="FF65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4048" y="8432286"/>
            <a:ext cx="35051" cy="733044"/>
          </a:xfrm>
          <a:custGeom>
            <a:avLst/>
            <a:gdLst/>
            <a:ahLst/>
            <a:cxnLst/>
            <a:rect l="l" t="t" r="r" b="b"/>
            <a:pathLst>
              <a:path w="35051" h="733044">
                <a:moveTo>
                  <a:pt x="3047" y="36575"/>
                </a:moveTo>
                <a:lnTo>
                  <a:pt x="0" y="0"/>
                </a:lnTo>
                <a:lnTo>
                  <a:pt x="10667" y="733043"/>
                </a:lnTo>
                <a:lnTo>
                  <a:pt x="10667" y="467867"/>
                </a:lnTo>
                <a:lnTo>
                  <a:pt x="18287" y="477011"/>
                </a:lnTo>
                <a:lnTo>
                  <a:pt x="24383" y="486155"/>
                </a:lnTo>
                <a:lnTo>
                  <a:pt x="35051" y="178307"/>
                </a:lnTo>
                <a:lnTo>
                  <a:pt x="24383" y="144779"/>
                </a:lnTo>
                <a:lnTo>
                  <a:pt x="15239" y="109727"/>
                </a:lnTo>
                <a:lnTo>
                  <a:pt x="9143" y="74675"/>
                </a:lnTo>
                <a:lnTo>
                  <a:pt x="3047" y="36575"/>
                </a:lnTo>
                <a:close/>
              </a:path>
            </a:pathLst>
          </a:custGeom>
          <a:solidFill>
            <a:srgbClr val="FF65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7743" y="6251442"/>
            <a:ext cx="1603248" cy="2924559"/>
          </a:xfrm>
          <a:custGeom>
            <a:avLst/>
            <a:gdLst/>
            <a:ahLst/>
            <a:cxnLst/>
            <a:rect l="l" t="t" r="r" b="b"/>
            <a:pathLst>
              <a:path w="1603248" h="2924559">
                <a:moveTo>
                  <a:pt x="204216" y="2700528"/>
                </a:moveTo>
                <a:lnTo>
                  <a:pt x="233172" y="2726436"/>
                </a:lnTo>
                <a:lnTo>
                  <a:pt x="265175" y="2750820"/>
                </a:lnTo>
                <a:lnTo>
                  <a:pt x="300228" y="2775204"/>
                </a:lnTo>
                <a:lnTo>
                  <a:pt x="339851" y="2801112"/>
                </a:lnTo>
                <a:lnTo>
                  <a:pt x="387096" y="2827020"/>
                </a:lnTo>
                <a:lnTo>
                  <a:pt x="425196" y="2846832"/>
                </a:lnTo>
                <a:lnTo>
                  <a:pt x="464820" y="2863596"/>
                </a:lnTo>
                <a:lnTo>
                  <a:pt x="505968" y="2878836"/>
                </a:lnTo>
                <a:lnTo>
                  <a:pt x="547116" y="2892552"/>
                </a:lnTo>
                <a:lnTo>
                  <a:pt x="586739" y="2903220"/>
                </a:lnTo>
                <a:lnTo>
                  <a:pt x="629412" y="2910840"/>
                </a:lnTo>
                <a:lnTo>
                  <a:pt x="672084" y="2918463"/>
                </a:lnTo>
                <a:lnTo>
                  <a:pt x="714756" y="2923035"/>
                </a:lnTo>
                <a:lnTo>
                  <a:pt x="757428" y="2924559"/>
                </a:lnTo>
                <a:lnTo>
                  <a:pt x="778763" y="2924559"/>
                </a:lnTo>
                <a:lnTo>
                  <a:pt x="879348" y="2918463"/>
                </a:lnTo>
                <a:lnTo>
                  <a:pt x="943356" y="2909316"/>
                </a:lnTo>
                <a:lnTo>
                  <a:pt x="1005839" y="2895600"/>
                </a:lnTo>
                <a:lnTo>
                  <a:pt x="1066800" y="2875788"/>
                </a:lnTo>
                <a:lnTo>
                  <a:pt x="1124712" y="2851404"/>
                </a:lnTo>
                <a:lnTo>
                  <a:pt x="1181100" y="2822448"/>
                </a:lnTo>
                <a:lnTo>
                  <a:pt x="1235964" y="2788920"/>
                </a:lnTo>
                <a:lnTo>
                  <a:pt x="1287780" y="2750820"/>
                </a:lnTo>
                <a:lnTo>
                  <a:pt x="1338072" y="2706624"/>
                </a:lnTo>
                <a:lnTo>
                  <a:pt x="1385316" y="2659380"/>
                </a:lnTo>
                <a:lnTo>
                  <a:pt x="1429512" y="2609088"/>
                </a:lnTo>
                <a:lnTo>
                  <a:pt x="1467612" y="2557272"/>
                </a:lnTo>
                <a:lnTo>
                  <a:pt x="1501139" y="2502408"/>
                </a:lnTo>
                <a:lnTo>
                  <a:pt x="1530096" y="2446020"/>
                </a:lnTo>
                <a:lnTo>
                  <a:pt x="1554480" y="2388108"/>
                </a:lnTo>
                <a:lnTo>
                  <a:pt x="1574292" y="2327148"/>
                </a:lnTo>
                <a:lnTo>
                  <a:pt x="1588008" y="2264664"/>
                </a:lnTo>
                <a:lnTo>
                  <a:pt x="1597152" y="2200656"/>
                </a:lnTo>
                <a:lnTo>
                  <a:pt x="1601724" y="2135124"/>
                </a:lnTo>
                <a:lnTo>
                  <a:pt x="1603248" y="2100072"/>
                </a:lnTo>
                <a:lnTo>
                  <a:pt x="1601724" y="2066544"/>
                </a:lnTo>
                <a:lnTo>
                  <a:pt x="1597152" y="2001012"/>
                </a:lnTo>
                <a:lnTo>
                  <a:pt x="1588008" y="1937004"/>
                </a:lnTo>
                <a:lnTo>
                  <a:pt x="1574292" y="1874520"/>
                </a:lnTo>
                <a:lnTo>
                  <a:pt x="1554480" y="1815084"/>
                </a:lnTo>
                <a:lnTo>
                  <a:pt x="1530096" y="1757172"/>
                </a:lnTo>
                <a:lnTo>
                  <a:pt x="1501139" y="1700784"/>
                </a:lnTo>
                <a:lnTo>
                  <a:pt x="1467612" y="1645920"/>
                </a:lnTo>
                <a:lnTo>
                  <a:pt x="1429512" y="1594104"/>
                </a:lnTo>
                <a:lnTo>
                  <a:pt x="1385316" y="1543812"/>
                </a:lnTo>
                <a:lnTo>
                  <a:pt x="1338072" y="1496568"/>
                </a:lnTo>
                <a:lnTo>
                  <a:pt x="1287780" y="1452372"/>
                </a:lnTo>
                <a:lnTo>
                  <a:pt x="1235964" y="1414272"/>
                </a:lnTo>
                <a:lnTo>
                  <a:pt x="1181100" y="1380744"/>
                </a:lnTo>
                <a:lnTo>
                  <a:pt x="1124712" y="1351788"/>
                </a:lnTo>
                <a:lnTo>
                  <a:pt x="1066800" y="1327404"/>
                </a:lnTo>
                <a:lnTo>
                  <a:pt x="1005839" y="1307592"/>
                </a:lnTo>
                <a:lnTo>
                  <a:pt x="943356" y="1293876"/>
                </a:lnTo>
                <a:lnTo>
                  <a:pt x="879348" y="1284732"/>
                </a:lnTo>
                <a:lnTo>
                  <a:pt x="813816" y="1280160"/>
                </a:lnTo>
                <a:lnTo>
                  <a:pt x="778763" y="1278636"/>
                </a:lnTo>
                <a:lnTo>
                  <a:pt x="737616" y="1280160"/>
                </a:lnTo>
                <a:lnTo>
                  <a:pt x="699516" y="1281684"/>
                </a:lnTo>
                <a:lnTo>
                  <a:pt x="659892" y="1284732"/>
                </a:lnTo>
                <a:lnTo>
                  <a:pt x="585216" y="1295400"/>
                </a:lnTo>
                <a:lnTo>
                  <a:pt x="515112" y="1312164"/>
                </a:lnTo>
                <a:lnTo>
                  <a:pt x="448056" y="1333500"/>
                </a:lnTo>
                <a:lnTo>
                  <a:pt x="387096" y="1362456"/>
                </a:lnTo>
                <a:lnTo>
                  <a:pt x="327660" y="1394460"/>
                </a:lnTo>
                <a:lnTo>
                  <a:pt x="274320" y="1432560"/>
                </a:lnTo>
                <a:lnTo>
                  <a:pt x="224028" y="1478280"/>
                </a:lnTo>
                <a:lnTo>
                  <a:pt x="178308" y="1527048"/>
                </a:lnTo>
                <a:lnTo>
                  <a:pt x="156972" y="1554480"/>
                </a:lnTo>
                <a:lnTo>
                  <a:pt x="156972" y="0"/>
                </a:lnTo>
                <a:lnTo>
                  <a:pt x="0" y="0"/>
                </a:lnTo>
                <a:lnTo>
                  <a:pt x="0" y="2913888"/>
                </a:lnTo>
                <a:lnTo>
                  <a:pt x="156972" y="2913888"/>
                </a:lnTo>
                <a:lnTo>
                  <a:pt x="146304" y="2180844"/>
                </a:lnTo>
                <a:lnTo>
                  <a:pt x="143256" y="2141220"/>
                </a:lnTo>
                <a:lnTo>
                  <a:pt x="143256" y="2055876"/>
                </a:lnTo>
                <a:lnTo>
                  <a:pt x="146304" y="2011680"/>
                </a:lnTo>
                <a:lnTo>
                  <a:pt x="149351" y="1970532"/>
                </a:lnTo>
                <a:lnTo>
                  <a:pt x="155448" y="1932432"/>
                </a:lnTo>
                <a:lnTo>
                  <a:pt x="164592" y="1883664"/>
                </a:lnTo>
                <a:lnTo>
                  <a:pt x="176784" y="1839468"/>
                </a:lnTo>
                <a:lnTo>
                  <a:pt x="196596" y="1787652"/>
                </a:lnTo>
                <a:lnTo>
                  <a:pt x="222504" y="1737360"/>
                </a:lnTo>
                <a:lnTo>
                  <a:pt x="252984" y="1691640"/>
                </a:lnTo>
                <a:lnTo>
                  <a:pt x="289560" y="1647444"/>
                </a:lnTo>
                <a:lnTo>
                  <a:pt x="316992" y="1620012"/>
                </a:lnTo>
                <a:lnTo>
                  <a:pt x="345948" y="1592580"/>
                </a:lnTo>
                <a:lnTo>
                  <a:pt x="377951" y="1568195"/>
                </a:lnTo>
                <a:lnTo>
                  <a:pt x="413004" y="1545336"/>
                </a:lnTo>
                <a:lnTo>
                  <a:pt x="446532" y="1524000"/>
                </a:lnTo>
                <a:lnTo>
                  <a:pt x="481584" y="1505712"/>
                </a:lnTo>
                <a:lnTo>
                  <a:pt x="516636" y="1488948"/>
                </a:lnTo>
                <a:lnTo>
                  <a:pt x="553212" y="1475232"/>
                </a:lnTo>
                <a:lnTo>
                  <a:pt x="589788" y="1463040"/>
                </a:lnTo>
                <a:lnTo>
                  <a:pt x="664463" y="1444752"/>
                </a:lnTo>
                <a:lnTo>
                  <a:pt x="702563" y="1440180"/>
                </a:lnTo>
                <a:lnTo>
                  <a:pt x="740663" y="1437132"/>
                </a:lnTo>
                <a:lnTo>
                  <a:pt x="778763" y="1435608"/>
                </a:lnTo>
                <a:lnTo>
                  <a:pt x="806196" y="1435608"/>
                </a:lnTo>
                <a:lnTo>
                  <a:pt x="861060" y="1440180"/>
                </a:lnTo>
                <a:lnTo>
                  <a:pt x="912876" y="1447800"/>
                </a:lnTo>
                <a:lnTo>
                  <a:pt x="963168" y="1459992"/>
                </a:lnTo>
                <a:lnTo>
                  <a:pt x="1011936" y="1475232"/>
                </a:lnTo>
                <a:lnTo>
                  <a:pt x="1059180" y="1493520"/>
                </a:lnTo>
                <a:lnTo>
                  <a:pt x="1104900" y="1517904"/>
                </a:lnTo>
                <a:lnTo>
                  <a:pt x="1149096" y="1545336"/>
                </a:lnTo>
                <a:lnTo>
                  <a:pt x="1190244" y="1575816"/>
                </a:lnTo>
                <a:lnTo>
                  <a:pt x="1231392" y="1610868"/>
                </a:lnTo>
                <a:lnTo>
                  <a:pt x="1271016" y="1650492"/>
                </a:lnTo>
                <a:lnTo>
                  <a:pt x="1306068" y="1690116"/>
                </a:lnTo>
                <a:lnTo>
                  <a:pt x="1336548" y="1732788"/>
                </a:lnTo>
                <a:lnTo>
                  <a:pt x="1363980" y="1776984"/>
                </a:lnTo>
                <a:lnTo>
                  <a:pt x="1388364" y="1822704"/>
                </a:lnTo>
                <a:lnTo>
                  <a:pt x="1406652" y="1869948"/>
                </a:lnTo>
                <a:lnTo>
                  <a:pt x="1423416" y="1917192"/>
                </a:lnTo>
                <a:lnTo>
                  <a:pt x="1434084" y="1967484"/>
                </a:lnTo>
                <a:lnTo>
                  <a:pt x="1441704" y="2019300"/>
                </a:lnTo>
                <a:lnTo>
                  <a:pt x="1446276" y="2072639"/>
                </a:lnTo>
                <a:lnTo>
                  <a:pt x="1446276" y="2127504"/>
                </a:lnTo>
                <a:lnTo>
                  <a:pt x="1441704" y="2182368"/>
                </a:lnTo>
                <a:lnTo>
                  <a:pt x="1434084" y="2234184"/>
                </a:lnTo>
                <a:lnTo>
                  <a:pt x="1423416" y="2284476"/>
                </a:lnTo>
                <a:lnTo>
                  <a:pt x="1406652" y="2333244"/>
                </a:lnTo>
                <a:lnTo>
                  <a:pt x="1388364" y="2380488"/>
                </a:lnTo>
                <a:lnTo>
                  <a:pt x="1363980" y="2426208"/>
                </a:lnTo>
                <a:lnTo>
                  <a:pt x="1336548" y="2470404"/>
                </a:lnTo>
                <a:lnTo>
                  <a:pt x="1306068" y="2511552"/>
                </a:lnTo>
                <a:lnTo>
                  <a:pt x="1271016" y="2552700"/>
                </a:lnTo>
                <a:lnTo>
                  <a:pt x="1231392" y="2592324"/>
                </a:lnTo>
                <a:lnTo>
                  <a:pt x="1190244" y="2627376"/>
                </a:lnTo>
                <a:lnTo>
                  <a:pt x="1149096" y="2657856"/>
                </a:lnTo>
                <a:lnTo>
                  <a:pt x="1104900" y="2685288"/>
                </a:lnTo>
                <a:lnTo>
                  <a:pt x="1059180" y="2709672"/>
                </a:lnTo>
                <a:lnTo>
                  <a:pt x="1011936" y="2727960"/>
                </a:lnTo>
                <a:lnTo>
                  <a:pt x="963168" y="2743200"/>
                </a:lnTo>
                <a:lnTo>
                  <a:pt x="912876" y="2755392"/>
                </a:lnTo>
                <a:lnTo>
                  <a:pt x="861060" y="2763012"/>
                </a:lnTo>
                <a:lnTo>
                  <a:pt x="806196" y="2767584"/>
                </a:lnTo>
                <a:lnTo>
                  <a:pt x="762000" y="2767584"/>
                </a:lnTo>
                <a:lnTo>
                  <a:pt x="710184" y="2764536"/>
                </a:lnTo>
                <a:lnTo>
                  <a:pt x="658368" y="2758440"/>
                </a:lnTo>
                <a:lnTo>
                  <a:pt x="608076" y="2747772"/>
                </a:lnTo>
                <a:lnTo>
                  <a:pt x="560832" y="2732532"/>
                </a:lnTo>
                <a:lnTo>
                  <a:pt x="512063" y="2714244"/>
                </a:lnTo>
                <a:lnTo>
                  <a:pt x="466344" y="2691384"/>
                </a:lnTo>
                <a:lnTo>
                  <a:pt x="420624" y="2665476"/>
                </a:lnTo>
                <a:lnTo>
                  <a:pt x="364236" y="2625852"/>
                </a:lnTo>
                <a:lnTo>
                  <a:pt x="315468" y="2581656"/>
                </a:lnTo>
                <a:lnTo>
                  <a:pt x="272796" y="2534412"/>
                </a:lnTo>
                <a:lnTo>
                  <a:pt x="236220" y="2479548"/>
                </a:lnTo>
                <a:lnTo>
                  <a:pt x="204216" y="2421636"/>
                </a:lnTo>
                <a:lnTo>
                  <a:pt x="181356" y="2359152"/>
                </a:lnTo>
                <a:lnTo>
                  <a:pt x="170687" y="2667000"/>
                </a:lnTo>
                <a:lnTo>
                  <a:pt x="204216" y="2700528"/>
                </a:lnTo>
                <a:close/>
              </a:path>
            </a:pathLst>
          </a:custGeom>
          <a:solidFill>
            <a:srgbClr val="FF65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270250" y="4954299"/>
            <a:ext cx="3380741" cy="939799"/>
          </a:xfrm>
          <a:prstGeom prst="rect">
            <a:avLst/>
          </a:prstGeom>
        </p:spPr>
        <p:txBody>
          <a:bodyPr wrap="square" lIns="0" tIns="46355" rIns="0" bIns="0" rtlCol="0">
            <a:noAutofit/>
          </a:bodyPr>
          <a:lstStyle/>
          <a:p>
            <a:pPr marL="12700">
              <a:lnSpc>
                <a:spcPts val="7300"/>
              </a:lnSpc>
            </a:pPr>
            <a:r>
              <a:rPr sz="9600" spc="3" dirty="0" smtClean="0">
                <a:solidFill>
                  <a:srgbClr val="FF6599"/>
                </a:solidFill>
                <a:latin typeface="TTKB Dik Temel Abece" pitchFamily="2" charset="-94"/>
                <a:cs typeface="Calibri"/>
              </a:rPr>
              <a:t>b</a:t>
            </a:r>
            <a:r>
              <a:rPr sz="9600" spc="3" dirty="0" smtClean="0">
                <a:latin typeface="TTKB Dik Temel Abece" pitchFamily="2" charset="-94"/>
                <a:cs typeface="Calibri"/>
              </a:rPr>
              <a:t>e</a:t>
            </a:r>
            <a:r>
              <a:rPr sz="9600" spc="3" dirty="0" smtClean="0">
                <a:solidFill>
                  <a:srgbClr val="FF6599"/>
                </a:solidFill>
                <a:latin typeface="TTKB Dik Temel Abece" pitchFamily="2" charset="-94"/>
                <a:cs typeface="Calibri"/>
              </a:rPr>
              <a:t>b</a:t>
            </a:r>
            <a:r>
              <a:rPr sz="9600" spc="3" dirty="0" smtClean="0">
                <a:latin typeface="TTKB Dik Temel Abece" pitchFamily="2" charset="-94"/>
                <a:cs typeface="Calibri"/>
              </a:rPr>
              <a:t>ek</a:t>
            </a:r>
            <a:endParaRPr sz="9600" dirty="0">
              <a:latin typeface="TTKB Dik Temel Abece" pitchFamily="2" charset="-94"/>
              <a:cs typeface="Calibri"/>
            </a:endParaRPr>
          </a:p>
        </p:txBody>
      </p:sp>
    </p:spTree>
  </p:cSld>
  <p:clrMapOvr>
    <a:masterClrMapping/>
  </p:clrMapOvr>
  <p:transition spd="slow" advTm="575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895856" y="6498330"/>
            <a:ext cx="2051304" cy="2860551"/>
          </a:xfrm>
          <a:custGeom>
            <a:avLst/>
            <a:gdLst/>
            <a:ahLst/>
            <a:cxnLst/>
            <a:rect l="l" t="t" r="r" b="b"/>
            <a:pathLst>
              <a:path w="2051304" h="2860551">
                <a:moveTo>
                  <a:pt x="272795" y="2648712"/>
                </a:moveTo>
                <a:lnTo>
                  <a:pt x="2033016" y="169163"/>
                </a:lnTo>
                <a:lnTo>
                  <a:pt x="2051304" y="0"/>
                </a:lnTo>
                <a:lnTo>
                  <a:pt x="6095" y="0"/>
                </a:lnTo>
                <a:lnTo>
                  <a:pt x="6095" y="199644"/>
                </a:lnTo>
                <a:lnTo>
                  <a:pt x="1760220" y="199644"/>
                </a:lnTo>
                <a:lnTo>
                  <a:pt x="1524" y="2683767"/>
                </a:lnTo>
                <a:lnTo>
                  <a:pt x="0" y="2860551"/>
                </a:lnTo>
                <a:lnTo>
                  <a:pt x="2039111" y="2860551"/>
                </a:lnTo>
                <a:lnTo>
                  <a:pt x="2039111" y="2648712"/>
                </a:lnTo>
                <a:lnTo>
                  <a:pt x="272795" y="2648712"/>
                </a:lnTo>
                <a:close/>
              </a:path>
            </a:pathLst>
          </a:custGeom>
          <a:solidFill>
            <a:srgbClr val="BF9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79164" y="7761726"/>
            <a:ext cx="1536191" cy="1610871"/>
          </a:xfrm>
          <a:custGeom>
            <a:avLst/>
            <a:gdLst/>
            <a:ahLst/>
            <a:cxnLst/>
            <a:rect l="l" t="t" r="r" b="b"/>
            <a:pathLst>
              <a:path w="1536191" h="1610871">
                <a:moveTo>
                  <a:pt x="283463" y="1395984"/>
                </a:moveTo>
                <a:lnTo>
                  <a:pt x="1536191" y="190500"/>
                </a:lnTo>
                <a:lnTo>
                  <a:pt x="1534667" y="0"/>
                </a:lnTo>
                <a:lnTo>
                  <a:pt x="0" y="0"/>
                </a:lnTo>
                <a:lnTo>
                  <a:pt x="0" y="216408"/>
                </a:lnTo>
                <a:lnTo>
                  <a:pt x="1249679" y="216408"/>
                </a:lnTo>
                <a:lnTo>
                  <a:pt x="0" y="1420371"/>
                </a:lnTo>
                <a:lnTo>
                  <a:pt x="0" y="1610871"/>
                </a:lnTo>
                <a:lnTo>
                  <a:pt x="1534667" y="1610871"/>
                </a:lnTo>
                <a:lnTo>
                  <a:pt x="1534667" y="1395984"/>
                </a:lnTo>
                <a:lnTo>
                  <a:pt x="283463" y="1395984"/>
                </a:lnTo>
                <a:close/>
              </a:path>
            </a:pathLst>
          </a:custGeom>
          <a:solidFill>
            <a:srgbClr val="BF9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70120" y="2487162"/>
            <a:ext cx="472440" cy="1450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2377434"/>
            <a:ext cx="548639" cy="1584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0" y="2279898"/>
            <a:ext cx="640079" cy="1755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00" y="2523738"/>
            <a:ext cx="411479" cy="1450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19" y="2414010"/>
            <a:ext cx="502920" cy="1597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1159" y="926586"/>
            <a:ext cx="3169920" cy="3145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840" y="2328666"/>
            <a:ext cx="594360" cy="17678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82542" y="4597629"/>
            <a:ext cx="1311658" cy="1041907"/>
          </a:xfrm>
          <a:prstGeom prst="rect">
            <a:avLst/>
          </a:prstGeom>
        </p:spPr>
        <p:txBody>
          <a:bodyPr wrap="square" lIns="0" tIns="52101" rIns="0" bIns="0" rtlCol="0">
            <a:noAutofit/>
          </a:bodyPr>
          <a:lstStyle/>
          <a:p>
            <a:pPr marL="12700">
              <a:lnSpc>
                <a:spcPts val="8205"/>
              </a:lnSpc>
            </a:pPr>
            <a:r>
              <a:rPr sz="9600" b="1" spc="-163" dirty="0" smtClean="0">
                <a:solidFill>
                  <a:srgbClr val="C09100"/>
                </a:solidFill>
                <a:latin typeface="TTKB Dik Temel Abece" pitchFamily="2" charset="-94"/>
                <a:cs typeface="EGITIMHANE dik temel"/>
              </a:rPr>
              <a:t>z</a:t>
            </a:r>
            <a:r>
              <a:rPr sz="9600" spc="-163" dirty="0" smtClean="0">
                <a:latin typeface="TTKB Dik Temel Abece" pitchFamily="2" charset="-94"/>
                <a:cs typeface="EGITIMHANE dik temel"/>
              </a:rPr>
              <a:t>il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1172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787604"/>
      </p:ext>
    </p:extLst>
  </p:cSld>
  <p:clrMapOvr>
    <a:masterClrMapping/>
  </p:clrMapOvr>
  <p:transition spd="slow" advTm="1894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21208" y="518154"/>
            <a:ext cx="6461759" cy="4884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0427" y="6722358"/>
            <a:ext cx="2107691" cy="2668527"/>
          </a:xfrm>
          <a:custGeom>
            <a:avLst/>
            <a:gdLst/>
            <a:ahLst/>
            <a:cxnLst/>
            <a:rect l="l" t="t" r="r" b="b"/>
            <a:pathLst>
              <a:path w="2107691" h="2668527">
                <a:moveTo>
                  <a:pt x="138684" y="1335023"/>
                </a:moveTo>
                <a:lnTo>
                  <a:pt x="140208" y="1284731"/>
                </a:lnTo>
                <a:lnTo>
                  <a:pt x="143256" y="1235963"/>
                </a:lnTo>
                <a:lnTo>
                  <a:pt x="146304" y="1190243"/>
                </a:lnTo>
                <a:lnTo>
                  <a:pt x="152400" y="1142999"/>
                </a:lnTo>
                <a:lnTo>
                  <a:pt x="160019" y="1095755"/>
                </a:lnTo>
                <a:lnTo>
                  <a:pt x="169164" y="1051559"/>
                </a:lnTo>
                <a:lnTo>
                  <a:pt x="181356" y="1007363"/>
                </a:lnTo>
                <a:lnTo>
                  <a:pt x="193548" y="963167"/>
                </a:lnTo>
                <a:lnTo>
                  <a:pt x="207264" y="920495"/>
                </a:lnTo>
                <a:lnTo>
                  <a:pt x="224028" y="877823"/>
                </a:lnTo>
                <a:lnTo>
                  <a:pt x="242316" y="835151"/>
                </a:lnTo>
                <a:lnTo>
                  <a:pt x="260604" y="794003"/>
                </a:lnTo>
                <a:lnTo>
                  <a:pt x="281940" y="754379"/>
                </a:lnTo>
                <a:lnTo>
                  <a:pt x="304800" y="714755"/>
                </a:lnTo>
                <a:lnTo>
                  <a:pt x="329184" y="676655"/>
                </a:lnTo>
                <a:lnTo>
                  <a:pt x="356616" y="638555"/>
                </a:lnTo>
                <a:lnTo>
                  <a:pt x="384048" y="600455"/>
                </a:lnTo>
                <a:lnTo>
                  <a:pt x="413004" y="563879"/>
                </a:lnTo>
                <a:lnTo>
                  <a:pt x="445008" y="527303"/>
                </a:lnTo>
                <a:lnTo>
                  <a:pt x="478536" y="492251"/>
                </a:lnTo>
                <a:lnTo>
                  <a:pt x="512063" y="458723"/>
                </a:lnTo>
                <a:lnTo>
                  <a:pt x="547116" y="426719"/>
                </a:lnTo>
                <a:lnTo>
                  <a:pt x="583692" y="396239"/>
                </a:lnTo>
                <a:lnTo>
                  <a:pt x="618744" y="367283"/>
                </a:lnTo>
                <a:lnTo>
                  <a:pt x="655319" y="339851"/>
                </a:lnTo>
                <a:lnTo>
                  <a:pt x="693419" y="313943"/>
                </a:lnTo>
                <a:lnTo>
                  <a:pt x="731519" y="291083"/>
                </a:lnTo>
                <a:lnTo>
                  <a:pt x="771144" y="269747"/>
                </a:lnTo>
                <a:lnTo>
                  <a:pt x="810768" y="249935"/>
                </a:lnTo>
                <a:lnTo>
                  <a:pt x="850392" y="231647"/>
                </a:lnTo>
                <a:lnTo>
                  <a:pt x="891540" y="214883"/>
                </a:lnTo>
                <a:lnTo>
                  <a:pt x="934212" y="199643"/>
                </a:lnTo>
                <a:lnTo>
                  <a:pt x="976884" y="187451"/>
                </a:lnTo>
                <a:lnTo>
                  <a:pt x="1019556" y="175259"/>
                </a:lnTo>
                <a:lnTo>
                  <a:pt x="1063752" y="166115"/>
                </a:lnTo>
                <a:lnTo>
                  <a:pt x="1109472" y="158495"/>
                </a:lnTo>
                <a:lnTo>
                  <a:pt x="1153668" y="152399"/>
                </a:lnTo>
                <a:lnTo>
                  <a:pt x="1199388" y="147827"/>
                </a:lnTo>
                <a:lnTo>
                  <a:pt x="1246632" y="144779"/>
                </a:lnTo>
                <a:lnTo>
                  <a:pt x="1293876" y="143255"/>
                </a:lnTo>
                <a:lnTo>
                  <a:pt x="1335024" y="144779"/>
                </a:lnTo>
                <a:lnTo>
                  <a:pt x="1376172" y="146303"/>
                </a:lnTo>
                <a:lnTo>
                  <a:pt x="1415796" y="150875"/>
                </a:lnTo>
                <a:lnTo>
                  <a:pt x="1455420" y="155447"/>
                </a:lnTo>
                <a:lnTo>
                  <a:pt x="1495044" y="161543"/>
                </a:lnTo>
                <a:lnTo>
                  <a:pt x="1534668" y="169163"/>
                </a:lnTo>
                <a:lnTo>
                  <a:pt x="1572768" y="176783"/>
                </a:lnTo>
                <a:lnTo>
                  <a:pt x="1610868" y="188975"/>
                </a:lnTo>
                <a:lnTo>
                  <a:pt x="1647444" y="199643"/>
                </a:lnTo>
                <a:lnTo>
                  <a:pt x="1684020" y="211835"/>
                </a:lnTo>
                <a:lnTo>
                  <a:pt x="1722120" y="227075"/>
                </a:lnTo>
                <a:lnTo>
                  <a:pt x="1757172" y="242315"/>
                </a:lnTo>
                <a:lnTo>
                  <a:pt x="1793748" y="260603"/>
                </a:lnTo>
                <a:lnTo>
                  <a:pt x="1828800" y="278891"/>
                </a:lnTo>
                <a:lnTo>
                  <a:pt x="1863852" y="298703"/>
                </a:lnTo>
                <a:lnTo>
                  <a:pt x="1897379" y="320039"/>
                </a:lnTo>
                <a:lnTo>
                  <a:pt x="1930908" y="341375"/>
                </a:lnTo>
                <a:lnTo>
                  <a:pt x="1964436" y="365759"/>
                </a:lnTo>
                <a:lnTo>
                  <a:pt x="1996439" y="391667"/>
                </a:lnTo>
                <a:lnTo>
                  <a:pt x="2029967" y="417575"/>
                </a:lnTo>
                <a:lnTo>
                  <a:pt x="2031491" y="420623"/>
                </a:lnTo>
                <a:lnTo>
                  <a:pt x="2034539" y="423671"/>
                </a:lnTo>
                <a:lnTo>
                  <a:pt x="2037588" y="426719"/>
                </a:lnTo>
                <a:lnTo>
                  <a:pt x="2107691" y="298703"/>
                </a:lnTo>
                <a:lnTo>
                  <a:pt x="2101596" y="294131"/>
                </a:lnTo>
                <a:lnTo>
                  <a:pt x="2095500" y="288035"/>
                </a:lnTo>
                <a:lnTo>
                  <a:pt x="2055876" y="257555"/>
                </a:lnTo>
                <a:lnTo>
                  <a:pt x="2019300" y="230123"/>
                </a:lnTo>
                <a:lnTo>
                  <a:pt x="1982724" y="205739"/>
                </a:lnTo>
                <a:lnTo>
                  <a:pt x="1947672" y="181355"/>
                </a:lnTo>
                <a:lnTo>
                  <a:pt x="1909572" y="160019"/>
                </a:lnTo>
                <a:lnTo>
                  <a:pt x="1871472" y="138683"/>
                </a:lnTo>
                <a:lnTo>
                  <a:pt x="1833372" y="120395"/>
                </a:lnTo>
                <a:lnTo>
                  <a:pt x="1795272" y="102107"/>
                </a:lnTo>
                <a:lnTo>
                  <a:pt x="1755648" y="86867"/>
                </a:lnTo>
                <a:lnTo>
                  <a:pt x="1716024" y="71627"/>
                </a:lnTo>
                <a:lnTo>
                  <a:pt x="1676400" y="57911"/>
                </a:lnTo>
                <a:lnTo>
                  <a:pt x="1635252" y="45719"/>
                </a:lnTo>
                <a:lnTo>
                  <a:pt x="1594103" y="35051"/>
                </a:lnTo>
                <a:lnTo>
                  <a:pt x="1552956" y="25907"/>
                </a:lnTo>
                <a:lnTo>
                  <a:pt x="1511808" y="18287"/>
                </a:lnTo>
                <a:lnTo>
                  <a:pt x="1469136" y="12191"/>
                </a:lnTo>
                <a:lnTo>
                  <a:pt x="1424939" y="6095"/>
                </a:lnTo>
                <a:lnTo>
                  <a:pt x="1382268" y="3047"/>
                </a:lnTo>
                <a:lnTo>
                  <a:pt x="1338072" y="1523"/>
                </a:lnTo>
                <a:lnTo>
                  <a:pt x="1293876" y="0"/>
                </a:lnTo>
                <a:lnTo>
                  <a:pt x="1240536" y="1523"/>
                </a:lnTo>
                <a:lnTo>
                  <a:pt x="1188720" y="4571"/>
                </a:lnTo>
                <a:lnTo>
                  <a:pt x="1136904" y="9143"/>
                </a:lnTo>
                <a:lnTo>
                  <a:pt x="1086612" y="16763"/>
                </a:lnTo>
                <a:lnTo>
                  <a:pt x="1036319" y="24383"/>
                </a:lnTo>
                <a:lnTo>
                  <a:pt x="987552" y="36575"/>
                </a:lnTo>
                <a:lnTo>
                  <a:pt x="938784" y="48767"/>
                </a:lnTo>
                <a:lnTo>
                  <a:pt x="891540" y="62483"/>
                </a:lnTo>
                <a:lnTo>
                  <a:pt x="844296" y="79247"/>
                </a:lnTo>
                <a:lnTo>
                  <a:pt x="797052" y="97535"/>
                </a:lnTo>
                <a:lnTo>
                  <a:pt x="752856" y="118871"/>
                </a:lnTo>
                <a:lnTo>
                  <a:pt x="708660" y="141731"/>
                </a:lnTo>
                <a:lnTo>
                  <a:pt x="664463" y="166115"/>
                </a:lnTo>
                <a:lnTo>
                  <a:pt x="621792" y="192023"/>
                </a:lnTo>
                <a:lnTo>
                  <a:pt x="579119" y="219455"/>
                </a:lnTo>
                <a:lnTo>
                  <a:pt x="537972" y="249935"/>
                </a:lnTo>
                <a:lnTo>
                  <a:pt x="496824" y="281939"/>
                </a:lnTo>
                <a:lnTo>
                  <a:pt x="457200" y="316991"/>
                </a:lnTo>
                <a:lnTo>
                  <a:pt x="417575" y="352043"/>
                </a:lnTo>
                <a:lnTo>
                  <a:pt x="379475" y="390143"/>
                </a:lnTo>
                <a:lnTo>
                  <a:pt x="342900" y="429767"/>
                </a:lnTo>
                <a:lnTo>
                  <a:pt x="307848" y="470915"/>
                </a:lnTo>
                <a:lnTo>
                  <a:pt x="274319" y="512063"/>
                </a:lnTo>
                <a:lnTo>
                  <a:pt x="243840" y="553211"/>
                </a:lnTo>
                <a:lnTo>
                  <a:pt x="213360" y="595883"/>
                </a:lnTo>
                <a:lnTo>
                  <a:pt x="185928" y="640079"/>
                </a:lnTo>
                <a:lnTo>
                  <a:pt x="160019" y="684275"/>
                </a:lnTo>
                <a:lnTo>
                  <a:pt x="137160" y="729995"/>
                </a:lnTo>
                <a:lnTo>
                  <a:pt x="114300" y="775715"/>
                </a:lnTo>
                <a:lnTo>
                  <a:pt x="96012" y="821435"/>
                </a:lnTo>
                <a:lnTo>
                  <a:pt x="77724" y="870203"/>
                </a:lnTo>
                <a:lnTo>
                  <a:pt x="60960" y="917447"/>
                </a:lnTo>
                <a:lnTo>
                  <a:pt x="47243" y="966215"/>
                </a:lnTo>
                <a:lnTo>
                  <a:pt x="35052" y="1016507"/>
                </a:lnTo>
                <a:lnTo>
                  <a:pt x="24384" y="1068323"/>
                </a:lnTo>
                <a:lnTo>
                  <a:pt x="15240" y="1118615"/>
                </a:lnTo>
                <a:lnTo>
                  <a:pt x="9143" y="1171955"/>
                </a:lnTo>
                <a:lnTo>
                  <a:pt x="4572" y="1225295"/>
                </a:lnTo>
                <a:lnTo>
                  <a:pt x="1524" y="1278635"/>
                </a:lnTo>
                <a:lnTo>
                  <a:pt x="0" y="1335023"/>
                </a:lnTo>
                <a:lnTo>
                  <a:pt x="1524" y="1388363"/>
                </a:lnTo>
                <a:lnTo>
                  <a:pt x="4572" y="1443227"/>
                </a:lnTo>
                <a:lnTo>
                  <a:pt x="9143" y="1496567"/>
                </a:lnTo>
                <a:lnTo>
                  <a:pt x="15240" y="1548383"/>
                </a:lnTo>
                <a:lnTo>
                  <a:pt x="24384" y="1600199"/>
                </a:lnTo>
                <a:lnTo>
                  <a:pt x="35052" y="1652015"/>
                </a:lnTo>
                <a:lnTo>
                  <a:pt x="47243" y="1700783"/>
                </a:lnTo>
                <a:lnTo>
                  <a:pt x="60960" y="1751075"/>
                </a:lnTo>
                <a:lnTo>
                  <a:pt x="77724" y="1799843"/>
                </a:lnTo>
                <a:lnTo>
                  <a:pt x="96012" y="1845563"/>
                </a:lnTo>
                <a:lnTo>
                  <a:pt x="114300" y="1892807"/>
                </a:lnTo>
                <a:lnTo>
                  <a:pt x="137160" y="1938527"/>
                </a:lnTo>
                <a:lnTo>
                  <a:pt x="160019" y="1984247"/>
                </a:lnTo>
                <a:lnTo>
                  <a:pt x="185928" y="2028443"/>
                </a:lnTo>
                <a:lnTo>
                  <a:pt x="213360" y="2072639"/>
                </a:lnTo>
                <a:lnTo>
                  <a:pt x="243840" y="2115311"/>
                </a:lnTo>
                <a:lnTo>
                  <a:pt x="274319" y="2156459"/>
                </a:lnTo>
                <a:lnTo>
                  <a:pt x="307848" y="2197607"/>
                </a:lnTo>
                <a:lnTo>
                  <a:pt x="342900" y="2238755"/>
                </a:lnTo>
                <a:lnTo>
                  <a:pt x="379475" y="2276855"/>
                </a:lnTo>
                <a:lnTo>
                  <a:pt x="417575" y="2314955"/>
                </a:lnTo>
                <a:lnTo>
                  <a:pt x="457200" y="2351531"/>
                </a:lnTo>
                <a:lnTo>
                  <a:pt x="496824" y="2386583"/>
                </a:lnTo>
                <a:lnTo>
                  <a:pt x="537972" y="2417064"/>
                </a:lnTo>
                <a:lnTo>
                  <a:pt x="579119" y="2447547"/>
                </a:lnTo>
                <a:lnTo>
                  <a:pt x="621792" y="2476503"/>
                </a:lnTo>
                <a:lnTo>
                  <a:pt x="664463" y="2502411"/>
                </a:lnTo>
                <a:lnTo>
                  <a:pt x="708660" y="2526795"/>
                </a:lnTo>
                <a:lnTo>
                  <a:pt x="752856" y="2549655"/>
                </a:lnTo>
                <a:lnTo>
                  <a:pt x="797052" y="2569467"/>
                </a:lnTo>
                <a:lnTo>
                  <a:pt x="844296" y="2589279"/>
                </a:lnTo>
                <a:lnTo>
                  <a:pt x="891540" y="2604519"/>
                </a:lnTo>
                <a:lnTo>
                  <a:pt x="938784" y="2619759"/>
                </a:lnTo>
                <a:lnTo>
                  <a:pt x="987552" y="2631951"/>
                </a:lnTo>
                <a:lnTo>
                  <a:pt x="1036319" y="2642619"/>
                </a:lnTo>
                <a:lnTo>
                  <a:pt x="1086612" y="2651763"/>
                </a:lnTo>
                <a:lnTo>
                  <a:pt x="1136904" y="2659383"/>
                </a:lnTo>
                <a:lnTo>
                  <a:pt x="1188720" y="2663955"/>
                </a:lnTo>
                <a:lnTo>
                  <a:pt x="1240536" y="2667003"/>
                </a:lnTo>
                <a:lnTo>
                  <a:pt x="1293876" y="2668527"/>
                </a:lnTo>
                <a:lnTo>
                  <a:pt x="1335024" y="2667003"/>
                </a:lnTo>
                <a:lnTo>
                  <a:pt x="1376172" y="2665479"/>
                </a:lnTo>
                <a:lnTo>
                  <a:pt x="1415796" y="2662431"/>
                </a:lnTo>
                <a:lnTo>
                  <a:pt x="1455420" y="2657859"/>
                </a:lnTo>
                <a:lnTo>
                  <a:pt x="1493520" y="2653287"/>
                </a:lnTo>
                <a:lnTo>
                  <a:pt x="1533144" y="2645667"/>
                </a:lnTo>
                <a:lnTo>
                  <a:pt x="1571244" y="2638047"/>
                </a:lnTo>
                <a:lnTo>
                  <a:pt x="1609344" y="2630427"/>
                </a:lnTo>
                <a:lnTo>
                  <a:pt x="1645920" y="2619759"/>
                </a:lnTo>
                <a:lnTo>
                  <a:pt x="1684020" y="2609091"/>
                </a:lnTo>
                <a:lnTo>
                  <a:pt x="1720596" y="2596899"/>
                </a:lnTo>
                <a:lnTo>
                  <a:pt x="1755648" y="2583183"/>
                </a:lnTo>
                <a:lnTo>
                  <a:pt x="1792224" y="2567943"/>
                </a:lnTo>
                <a:lnTo>
                  <a:pt x="1827276" y="2552703"/>
                </a:lnTo>
                <a:lnTo>
                  <a:pt x="1862327" y="2535939"/>
                </a:lnTo>
                <a:lnTo>
                  <a:pt x="1895856" y="2516127"/>
                </a:lnTo>
                <a:lnTo>
                  <a:pt x="1929384" y="2497839"/>
                </a:lnTo>
                <a:lnTo>
                  <a:pt x="1962912" y="2476503"/>
                </a:lnTo>
                <a:lnTo>
                  <a:pt x="1996439" y="2455167"/>
                </a:lnTo>
                <a:lnTo>
                  <a:pt x="2029967" y="2432304"/>
                </a:lnTo>
                <a:lnTo>
                  <a:pt x="1982724" y="2290571"/>
                </a:lnTo>
                <a:lnTo>
                  <a:pt x="1952244" y="2313431"/>
                </a:lnTo>
                <a:lnTo>
                  <a:pt x="1921764" y="2334767"/>
                </a:lnTo>
                <a:lnTo>
                  <a:pt x="1859279" y="2374391"/>
                </a:lnTo>
                <a:lnTo>
                  <a:pt x="1793748" y="2409443"/>
                </a:lnTo>
                <a:lnTo>
                  <a:pt x="1728215" y="2439923"/>
                </a:lnTo>
                <a:lnTo>
                  <a:pt x="1659636" y="2465835"/>
                </a:lnTo>
                <a:lnTo>
                  <a:pt x="1589532" y="2487171"/>
                </a:lnTo>
                <a:lnTo>
                  <a:pt x="1517903" y="2502411"/>
                </a:lnTo>
                <a:lnTo>
                  <a:pt x="1444752" y="2514603"/>
                </a:lnTo>
                <a:lnTo>
                  <a:pt x="1370076" y="2522223"/>
                </a:lnTo>
                <a:lnTo>
                  <a:pt x="1331976" y="2523747"/>
                </a:lnTo>
                <a:lnTo>
                  <a:pt x="1246632" y="2523747"/>
                </a:lnTo>
                <a:lnTo>
                  <a:pt x="1199388" y="2520699"/>
                </a:lnTo>
                <a:lnTo>
                  <a:pt x="1153668" y="2516127"/>
                </a:lnTo>
                <a:lnTo>
                  <a:pt x="1109472" y="2510031"/>
                </a:lnTo>
                <a:lnTo>
                  <a:pt x="1063752" y="2502411"/>
                </a:lnTo>
                <a:lnTo>
                  <a:pt x="1019556" y="2493267"/>
                </a:lnTo>
                <a:lnTo>
                  <a:pt x="976884" y="2481075"/>
                </a:lnTo>
                <a:lnTo>
                  <a:pt x="934212" y="2468883"/>
                </a:lnTo>
                <a:lnTo>
                  <a:pt x="891540" y="2453643"/>
                </a:lnTo>
                <a:lnTo>
                  <a:pt x="850392" y="2436875"/>
                </a:lnTo>
                <a:lnTo>
                  <a:pt x="810768" y="2418587"/>
                </a:lnTo>
                <a:lnTo>
                  <a:pt x="771144" y="2398775"/>
                </a:lnTo>
                <a:lnTo>
                  <a:pt x="731519" y="2377439"/>
                </a:lnTo>
                <a:lnTo>
                  <a:pt x="693419" y="2353055"/>
                </a:lnTo>
                <a:lnTo>
                  <a:pt x="655319" y="2328671"/>
                </a:lnTo>
                <a:lnTo>
                  <a:pt x="618744" y="2301239"/>
                </a:lnTo>
                <a:lnTo>
                  <a:pt x="583692" y="2272283"/>
                </a:lnTo>
                <a:lnTo>
                  <a:pt x="547116" y="2241803"/>
                </a:lnTo>
                <a:lnTo>
                  <a:pt x="512063" y="2209799"/>
                </a:lnTo>
                <a:lnTo>
                  <a:pt x="478536" y="2176271"/>
                </a:lnTo>
                <a:lnTo>
                  <a:pt x="445008" y="2141219"/>
                </a:lnTo>
                <a:lnTo>
                  <a:pt x="413004" y="2104643"/>
                </a:lnTo>
                <a:lnTo>
                  <a:pt x="384048" y="2068067"/>
                </a:lnTo>
                <a:lnTo>
                  <a:pt x="356616" y="2031491"/>
                </a:lnTo>
                <a:lnTo>
                  <a:pt x="329184" y="1993391"/>
                </a:lnTo>
                <a:lnTo>
                  <a:pt x="304800" y="1953767"/>
                </a:lnTo>
                <a:lnTo>
                  <a:pt x="281940" y="1914143"/>
                </a:lnTo>
                <a:lnTo>
                  <a:pt x="260604" y="1874519"/>
                </a:lnTo>
                <a:lnTo>
                  <a:pt x="242316" y="1833371"/>
                </a:lnTo>
                <a:lnTo>
                  <a:pt x="224028" y="1790699"/>
                </a:lnTo>
                <a:lnTo>
                  <a:pt x="207264" y="1749551"/>
                </a:lnTo>
                <a:lnTo>
                  <a:pt x="193548" y="1705355"/>
                </a:lnTo>
                <a:lnTo>
                  <a:pt x="181356" y="1662683"/>
                </a:lnTo>
                <a:lnTo>
                  <a:pt x="169164" y="1616963"/>
                </a:lnTo>
                <a:lnTo>
                  <a:pt x="160019" y="1571243"/>
                </a:lnTo>
                <a:lnTo>
                  <a:pt x="152400" y="1525523"/>
                </a:lnTo>
                <a:lnTo>
                  <a:pt x="146304" y="1479803"/>
                </a:lnTo>
                <a:lnTo>
                  <a:pt x="143256" y="1431035"/>
                </a:lnTo>
                <a:lnTo>
                  <a:pt x="140208" y="1383791"/>
                </a:lnTo>
                <a:lnTo>
                  <a:pt x="138684" y="1335023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30268" y="7955274"/>
            <a:ext cx="1252727" cy="1449327"/>
          </a:xfrm>
          <a:custGeom>
            <a:avLst/>
            <a:gdLst/>
            <a:ahLst/>
            <a:cxnLst/>
            <a:rect l="l" t="t" r="r" b="b"/>
            <a:pathLst>
              <a:path w="1252727" h="1449327">
                <a:moveTo>
                  <a:pt x="192024" y="1216155"/>
                </a:moveTo>
                <a:lnTo>
                  <a:pt x="234696" y="1257303"/>
                </a:lnTo>
                <a:lnTo>
                  <a:pt x="278892" y="1295403"/>
                </a:lnTo>
                <a:lnTo>
                  <a:pt x="324612" y="1330455"/>
                </a:lnTo>
                <a:lnTo>
                  <a:pt x="371856" y="1359411"/>
                </a:lnTo>
                <a:lnTo>
                  <a:pt x="422148" y="1385319"/>
                </a:lnTo>
                <a:lnTo>
                  <a:pt x="472439" y="1406655"/>
                </a:lnTo>
                <a:lnTo>
                  <a:pt x="525780" y="1423419"/>
                </a:lnTo>
                <a:lnTo>
                  <a:pt x="580644" y="1435611"/>
                </a:lnTo>
                <a:lnTo>
                  <a:pt x="637032" y="1444755"/>
                </a:lnTo>
                <a:lnTo>
                  <a:pt x="694944" y="1449327"/>
                </a:lnTo>
                <a:lnTo>
                  <a:pt x="754380" y="1449327"/>
                </a:lnTo>
                <a:lnTo>
                  <a:pt x="812292" y="1444755"/>
                </a:lnTo>
                <a:lnTo>
                  <a:pt x="868680" y="1435611"/>
                </a:lnTo>
                <a:lnTo>
                  <a:pt x="923544" y="1423419"/>
                </a:lnTo>
                <a:lnTo>
                  <a:pt x="976884" y="1405131"/>
                </a:lnTo>
                <a:lnTo>
                  <a:pt x="1028700" y="1383795"/>
                </a:lnTo>
                <a:lnTo>
                  <a:pt x="1078992" y="1357887"/>
                </a:lnTo>
                <a:lnTo>
                  <a:pt x="1126236" y="1327407"/>
                </a:lnTo>
                <a:lnTo>
                  <a:pt x="1173480" y="1293879"/>
                </a:lnTo>
                <a:lnTo>
                  <a:pt x="1217676" y="1254255"/>
                </a:lnTo>
                <a:lnTo>
                  <a:pt x="1239012" y="1232919"/>
                </a:lnTo>
                <a:lnTo>
                  <a:pt x="1132332" y="1149096"/>
                </a:lnTo>
                <a:lnTo>
                  <a:pt x="1114044" y="1165860"/>
                </a:lnTo>
                <a:lnTo>
                  <a:pt x="1095756" y="1181100"/>
                </a:lnTo>
                <a:lnTo>
                  <a:pt x="1059180" y="1208532"/>
                </a:lnTo>
                <a:lnTo>
                  <a:pt x="1021080" y="1232919"/>
                </a:lnTo>
                <a:lnTo>
                  <a:pt x="982980" y="1254255"/>
                </a:lnTo>
                <a:lnTo>
                  <a:pt x="941832" y="1272543"/>
                </a:lnTo>
                <a:lnTo>
                  <a:pt x="900684" y="1287783"/>
                </a:lnTo>
                <a:lnTo>
                  <a:pt x="859536" y="1298451"/>
                </a:lnTo>
                <a:lnTo>
                  <a:pt x="815339" y="1307595"/>
                </a:lnTo>
                <a:lnTo>
                  <a:pt x="771144" y="1312167"/>
                </a:lnTo>
                <a:lnTo>
                  <a:pt x="725424" y="1313691"/>
                </a:lnTo>
                <a:lnTo>
                  <a:pt x="701039" y="1313691"/>
                </a:lnTo>
                <a:lnTo>
                  <a:pt x="652272" y="1310643"/>
                </a:lnTo>
                <a:lnTo>
                  <a:pt x="606551" y="1303023"/>
                </a:lnTo>
                <a:lnTo>
                  <a:pt x="562356" y="1292355"/>
                </a:lnTo>
                <a:lnTo>
                  <a:pt x="519684" y="1278639"/>
                </a:lnTo>
                <a:lnTo>
                  <a:pt x="477012" y="1261875"/>
                </a:lnTo>
                <a:lnTo>
                  <a:pt x="437388" y="1240539"/>
                </a:lnTo>
                <a:lnTo>
                  <a:pt x="399288" y="1216155"/>
                </a:lnTo>
                <a:lnTo>
                  <a:pt x="361188" y="1188720"/>
                </a:lnTo>
                <a:lnTo>
                  <a:pt x="326136" y="1158240"/>
                </a:lnTo>
                <a:lnTo>
                  <a:pt x="291084" y="1123188"/>
                </a:lnTo>
                <a:lnTo>
                  <a:pt x="260604" y="1088136"/>
                </a:lnTo>
                <a:lnTo>
                  <a:pt x="233172" y="1051560"/>
                </a:lnTo>
                <a:lnTo>
                  <a:pt x="208787" y="1011936"/>
                </a:lnTo>
                <a:lnTo>
                  <a:pt x="187451" y="970788"/>
                </a:lnTo>
                <a:lnTo>
                  <a:pt x="170687" y="929640"/>
                </a:lnTo>
                <a:lnTo>
                  <a:pt x="156972" y="886968"/>
                </a:lnTo>
                <a:lnTo>
                  <a:pt x="147827" y="841248"/>
                </a:lnTo>
                <a:lnTo>
                  <a:pt x="140208" y="795528"/>
                </a:lnTo>
                <a:lnTo>
                  <a:pt x="137160" y="748284"/>
                </a:lnTo>
                <a:lnTo>
                  <a:pt x="137160" y="699516"/>
                </a:lnTo>
                <a:lnTo>
                  <a:pt x="140208" y="652272"/>
                </a:lnTo>
                <a:lnTo>
                  <a:pt x="147827" y="606552"/>
                </a:lnTo>
                <a:lnTo>
                  <a:pt x="156972" y="562356"/>
                </a:lnTo>
                <a:lnTo>
                  <a:pt x="170687" y="518160"/>
                </a:lnTo>
                <a:lnTo>
                  <a:pt x="187451" y="477012"/>
                </a:lnTo>
                <a:lnTo>
                  <a:pt x="208787" y="437388"/>
                </a:lnTo>
                <a:lnTo>
                  <a:pt x="233172" y="397764"/>
                </a:lnTo>
                <a:lnTo>
                  <a:pt x="260604" y="361188"/>
                </a:lnTo>
                <a:lnTo>
                  <a:pt x="291084" y="324612"/>
                </a:lnTo>
                <a:lnTo>
                  <a:pt x="326136" y="291084"/>
                </a:lnTo>
                <a:lnTo>
                  <a:pt x="361188" y="259080"/>
                </a:lnTo>
                <a:lnTo>
                  <a:pt x="399288" y="231648"/>
                </a:lnTo>
                <a:lnTo>
                  <a:pt x="437388" y="208788"/>
                </a:lnTo>
                <a:lnTo>
                  <a:pt x="477012" y="187452"/>
                </a:lnTo>
                <a:lnTo>
                  <a:pt x="519684" y="170688"/>
                </a:lnTo>
                <a:lnTo>
                  <a:pt x="562356" y="155448"/>
                </a:lnTo>
                <a:lnTo>
                  <a:pt x="606551" y="146304"/>
                </a:lnTo>
                <a:lnTo>
                  <a:pt x="652272" y="138684"/>
                </a:lnTo>
                <a:lnTo>
                  <a:pt x="701039" y="135636"/>
                </a:lnTo>
                <a:lnTo>
                  <a:pt x="746760" y="135636"/>
                </a:lnTo>
                <a:lnTo>
                  <a:pt x="787908" y="140208"/>
                </a:lnTo>
                <a:lnTo>
                  <a:pt x="830580" y="147828"/>
                </a:lnTo>
                <a:lnTo>
                  <a:pt x="873251" y="160020"/>
                </a:lnTo>
                <a:lnTo>
                  <a:pt x="914400" y="178308"/>
                </a:lnTo>
                <a:lnTo>
                  <a:pt x="957072" y="198120"/>
                </a:lnTo>
                <a:lnTo>
                  <a:pt x="998220" y="224028"/>
                </a:lnTo>
                <a:lnTo>
                  <a:pt x="1040892" y="252984"/>
                </a:lnTo>
                <a:lnTo>
                  <a:pt x="1082039" y="286512"/>
                </a:lnTo>
                <a:lnTo>
                  <a:pt x="1123188" y="324612"/>
                </a:lnTo>
                <a:lnTo>
                  <a:pt x="1144524" y="344424"/>
                </a:lnTo>
                <a:lnTo>
                  <a:pt x="1252727" y="260604"/>
                </a:lnTo>
                <a:lnTo>
                  <a:pt x="1202436" y="211836"/>
                </a:lnTo>
                <a:lnTo>
                  <a:pt x="1150620" y="167640"/>
                </a:lnTo>
                <a:lnTo>
                  <a:pt x="1100327" y="128016"/>
                </a:lnTo>
                <a:lnTo>
                  <a:pt x="1048512" y="94488"/>
                </a:lnTo>
                <a:lnTo>
                  <a:pt x="995172" y="64008"/>
                </a:lnTo>
                <a:lnTo>
                  <a:pt x="941832" y="41148"/>
                </a:lnTo>
                <a:lnTo>
                  <a:pt x="888492" y="22860"/>
                </a:lnTo>
                <a:lnTo>
                  <a:pt x="835151" y="10668"/>
                </a:lnTo>
                <a:lnTo>
                  <a:pt x="780288" y="3048"/>
                </a:lnTo>
                <a:lnTo>
                  <a:pt x="725424" y="0"/>
                </a:lnTo>
                <a:lnTo>
                  <a:pt x="694944" y="0"/>
                </a:lnTo>
                <a:lnTo>
                  <a:pt x="637032" y="4572"/>
                </a:lnTo>
                <a:lnTo>
                  <a:pt x="580644" y="12192"/>
                </a:lnTo>
                <a:lnTo>
                  <a:pt x="525780" y="25908"/>
                </a:lnTo>
                <a:lnTo>
                  <a:pt x="472439" y="42672"/>
                </a:lnTo>
                <a:lnTo>
                  <a:pt x="422148" y="64008"/>
                </a:lnTo>
                <a:lnTo>
                  <a:pt x="371856" y="89916"/>
                </a:lnTo>
                <a:lnTo>
                  <a:pt x="324612" y="118872"/>
                </a:lnTo>
                <a:lnTo>
                  <a:pt x="278892" y="152400"/>
                </a:lnTo>
                <a:lnTo>
                  <a:pt x="234696" y="190500"/>
                </a:lnTo>
                <a:lnTo>
                  <a:pt x="192024" y="233172"/>
                </a:lnTo>
                <a:lnTo>
                  <a:pt x="153924" y="277368"/>
                </a:lnTo>
                <a:lnTo>
                  <a:pt x="120396" y="323088"/>
                </a:lnTo>
                <a:lnTo>
                  <a:pt x="89915" y="370332"/>
                </a:lnTo>
                <a:lnTo>
                  <a:pt x="65532" y="420624"/>
                </a:lnTo>
                <a:lnTo>
                  <a:pt x="44196" y="472440"/>
                </a:lnTo>
                <a:lnTo>
                  <a:pt x="27432" y="524256"/>
                </a:lnTo>
                <a:lnTo>
                  <a:pt x="13715" y="579120"/>
                </a:lnTo>
                <a:lnTo>
                  <a:pt x="6096" y="635508"/>
                </a:lnTo>
                <a:lnTo>
                  <a:pt x="1524" y="693420"/>
                </a:lnTo>
                <a:lnTo>
                  <a:pt x="0" y="723900"/>
                </a:lnTo>
                <a:lnTo>
                  <a:pt x="1524" y="754380"/>
                </a:lnTo>
                <a:lnTo>
                  <a:pt x="6096" y="812292"/>
                </a:lnTo>
                <a:lnTo>
                  <a:pt x="13715" y="868680"/>
                </a:lnTo>
                <a:lnTo>
                  <a:pt x="27432" y="923544"/>
                </a:lnTo>
                <a:lnTo>
                  <a:pt x="44196" y="976884"/>
                </a:lnTo>
                <a:lnTo>
                  <a:pt x="65532" y="1028700"/>
                </a:lnTo>
                <a:lnTo>
                  <a:pt x="89915" y="1077468"/>
                </a:lnTo>
                <a:lnTo>
                  <a:pt x="120396" y="1126236"/>
                </a:lnTo>
                <a:lnTo>
                  <a:pt x="153924" y="1171956"/>
                </a:lnTo>
                <a:lnTo>
                  <a:pt x="192024" y="1216155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489200" y="5592566"/>
            <a:ext cx="3193795" cy="939799"/>
          </a:xfrm>
          <a:prstGeom prst="rect">
            <a:avLst/>
          </a:prstGeom>
        </p:spPr>
        <p:txBody>
          <a:bodyPr wrap="square" lIns="0" tIns="46355" rIns="0" bIns="0" rtlCol="0">
            <a:noAutofit/>
          </a:bodyPr>
          <a:lstStyle/>
          <a:p>
            <a:pPr marL="12700">
              <a:lnSpc>
                <a:spcPts val="7300"/>
              </a:lnSpc>
            </a:pPr>
            <a:r>
              <a:rPr sz="9600" spc="-10" dirty="0" smtClean="0">
                <a:solidFill>
                  <a:srgbClr val="FFC000"/>
                </a:solidFill>
                <a:latin typeface="TTKB Dik Temel Abece" pitchFamily="2" charset="-94"/>
                <a:cs typeface="Calibri"/>
              </a:rPr>
              <a:t>c</a:t>
            </a:r>
            <a:r>
              <a:rPr sz="9600" spc="-10" dirty="0" smtClean="0">
                <a:latin typeface="TTKB Dik Temel Abece" pitchFamily="2" charset="-94"/>
                <a:cs typeface="Calibri"/>
              </a:rPr>
              <a:t>iv</a:t>
            </a:r>
            <a:r>
              <a:rPr sz="9600" spc="-10" dirty="0" smtClean="0">
                <a:solidFill>
                  <a:srgbClr val="FFC000"/>
                </a:solidFill>
                <a:latin typeface="TTKB Dik Temel Abece" pitchFamily="2" charset="-94"/>
                <a:cs typeface="Calibri"/>
              </a:rPr>
              <a:t>c</a:t>
            </a:r>
            <a:r>
              <a:rPr sz="9600" spc="-10" dirty="0" smtClean="0">
                <a:latin typeface="TTKB Dik Temel Abece" pitchFamily="2" charset="-94"/>
                <a:cs typeface="Calibri"/>
              </a:rPr>
              <a:t>iv</a:t>
            </a:r>
            <a:endParaRPr sz="9600" dirty="0">
              <a:latin typeface="TTKB Dik Temel Abece" pitchFamily="2" charset="-94"/>
              <a:cs typeface="Calibri"/>
            </a:endParaRPr>
          </a:p>
        </p:txBody>
      </p:sp>
    </p:spTree>
  </p:cSld>
  <p:clrMapOvr>
    <a:masterClrMapping/>
  </p:clrMapOvr>
  <p:transition spd="slow" advTm="621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97864" y="1431030"/>
            <a:ext cx="4806696" cy="3642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0664" y="7600182"/>
            <a:ext cx="1298448" cy="1505711"/>
          </a:xfrm>
          <a:custGeom>
            <a:avLst/>
            <a:gdLst/>
            <a:ahLst/>
            <a:cxnLst/>
            <a:rect l="l" t="t" r="r" b="b"/>
            <a:pathLst>
              <a:path w="1298448" h="1505711">
                <a:moveTo>
                  <a:pt x="4572" y="842771"/>
                </a:moveTo>
                <a:lnTo>
                  <a:pt x="13715" y="902207"/>
                </a:lnTo>
                <a:lnTo>
                  <a:pt x="27431" y="958595"/>
                </a:lnTo>
                <a:lnTo>
                  <a:pt x="44196" y="1013459"/>
                </a:lnTo>
                <a:lnTo>
                  <a:pt x="67055" y="1066799"/>
                </a:lnTo>
                <a:lnTo>
                  <a:pt x="92963" y="1118615"/>
                </a:lnTo>
                <a:lnTo>
                  <a:pt x="123443" y="1168907"/>
                </a:lnTo>
                <a:lnTo>
                  <a:pt x="158496" y="1216151"/>
                </a:lnTo>
                <a:lnTo>
                  <a:pt x="198119" y="1261871"/>
                </a:lnTo>
                <a:lnTo>
                  <a:pt x="242315" y="1306067"/>
                </a:lnTo>
                <a:lnTo>
                  <a:pt x="288036" y="1345691"/>
                </a:lnTo>
                <a:lnTo>
                  <a:pt x="335279" y="1380743"/>
                </a:lnTo>
                <a:lnTo>
                  <a:pt x="385572" y="1411223"/>
                </a:lnTo>
                <a:lnTo>
                  <a:pt x="435863" y="1438655"/>
                </a:lnTo>
                <a:lnTo>
                  <a:pt x="489203" y="1459991"/>
                </a:lnTo>
                <a:lnTo>
                  <a:pt x="544067" y="1478279"/>
                </a:lnTo>
                <a:lnTo>
                  <a:pt x="601979" y="1490471"/>
                </a:lnTo>
                <a:lnTo>
                  <a:pt x="659891" y="1499615"/>
                </a:lnTo>
                <a:lnTo>
                  <a:pt x="720851" y="1504187"/>
                </a:lnTo>
                <a:lnTo>
                  <a:pt x="751331" y="1505711"/>
                </a:lnTo>
                <a:lnTo>
                  <a:pt x="781812" y="1504187"/>
                </a:lnTo>
                <a:lnTo>
                  <a:pt x="842772" y="1499615"/>
                </a:lnTo>
                <a:lnTo>
                  <a:pt x="900684" y="1490471"/>
                </a:lnTo>
                <a:lnTo>
                  <a:pt x="958596" y="1476755"/>
                </a:lnTo>
                <a:lnTo>
                  <a:pt x="1013460" y="1459991"/>
                </a:lnTo>
                <a:lnTo>
                  <a:pt x="1066800" y="1437131"/>
                </a:lnTo>
                <a:lnTo>
                  <a:pt x="1118615" y="1409699"/>
                </a:lnTo>
                <a:lnTo>
                  <a:pt x="1167384" y="1379219"/>
                </a:lnTo>
                <a:lnTo>
                  <a:pt x="1216152" y="1342643"/>
                </a:lnTo>
                <a:lnTo>
                  <a:pt x="1263396" y="1303019"/>
                </a:lnTo>
                <a:lnTo>
                  <a:pt x="1173479" y="1193291"/>
                </a:lnTo>
                <a:lnTo>
                  <a:pt x="1155191" y="1210055"/>
                </a:lnTo>
                <a:lnTo>
                  <a:pt x="1136903" y="1225295"/>
                </a:lnTo>
                <a:lnTo>
                  <a:pt x="1098803" y="1254251"/>
                </a:lnTo>
                <a:lnTo>
                  <a:pt x="1059179" y="1280159"/>
                </a:lnTo>
                <a:lnTo>
                  <a:pt x="1019555" y="1303019"/>
                </a:lnTo>
                <a:lnTo>
                  <a:pt x="976884" y="1321307"/>
                </a:lnTo>
                <a:lnTo>
                  <a:pt x="935736" y="1336547"/>
                </a:lnTo>
                <a:lnTo>
                  <a:pt x="890015" y="1348739"/>
                </a:lnTo>
                <a:lnTo>
                  <a:pt x="845819" y="1356359"/>
                </a:lnTo>
                <a:lnTo>
                  <a:pt x="798576" y="1362455"/>
                </a:lnTo>
                <a:lnTo>
                  <a:pt x="751331" y="1363979"/>
                </a:lnTo>
                <a:lnTo>
                  <a:pt x="725424" y="1363979"/>
                </a:lnTo>
                <a:lnTo>
                  <a:pt x="676655" y="1360931"/>
                </a:lnTo>
                <a:lnTo>
                  <a:pt x="629412" y="1353311"/>
                </a:lnTo>
                <a:lnTo>
                  <a:pt x="582167" y="1342643"/>
                </a:lnTo>
                <a:lnTo>
                  <a:pt x="537972" y="1327403"/>
                </a:lnTo>
                <a:lnTo>
                  <a:pt x="493775" y="1310639"/>
                </a:lnTo>
                <a:lnTo>
                  <a:pt x="452627" y="1287779"/>
                </a:lnTo>
                <a:lnTo>
                  <a:pt x="413003" y="1263395"/>
                </a:lnTo>
                <a:lnTo>
                  <a:pt x="373379" y="1234439"/>
                </a:lnTo>
                <a:lnTo>
                  <a:pt x="336803" y="1202435"/>
                </a:lnTo>
                <a:lnTo>
                  <a:pt x="301751" y="1165859"/>
                </a:lnTo>
                <a:lnTo>
                  <a:pt x="268224" y="1129283"/>
                </a:lnTo>
                <a:lnTo>
                  <a:pt x="240791" y="1091183"/>
                </a:lnTo>
                <a:lnTo>
                  <a:pt x="214884" y="1050035"/>
                </a:lnTo>
                <a:lnTo>
                  <a:pt x="195072" y="1008887"/>
                </a:lnTo>
                <a:lnTo>
                  <a:pt x="176784" y="964691"/>
                </a:lnTo>
                <a:lnTo>
                  <a:pt x="161543" y="920495"/>
                </a:lnTo>
                <a:lnTo>
                  <a:pt x="150875" y="873251"/>
                </a:lnTo>
                <a:lnTo>
                  <a:pt x="144779" y="826007"/>
                </a:lnTo>
                <a:lnTo>
                  <a:pt x="140208" y="777239"/>
                </a:lnTo>
                <a:lnTo>
                  <a:pt x="140208" y="725423"/>
                </a:lnTo>
                <a:lnTo>
                  <a:pt x="144779" y="676655"/>
                </a:lnTo>
                <a:lnTo>
                  <a:pt x="150875" y="629411"/>
                </a:lnTo>
                <a:lnTo>
                  <a:pt x="161543" y="583691"/>
                </a:lnTo>
                <a:lnTo>
                  <a:pt x="176784" y="537971"/>
                </a:lnTo>
                <a:lnTo>
                  <a:pt x="195072" y="495299"/>
                </a:lnTo>
                <a:lnTo>
                  <a:pt x="214884" y="454151"/>
                </a:lnTo>
                <a:lnTo>
                  <a:pt x="240791" y="413003"/>
                </a:lnTo>
                <a:lnTo>
                  <a:pt x="268224" y="374903"/>
                </a:lnTo>
                <a:lnTo>
                  <a:pt x="301751" y="336803"/>
                </a:lnTo>
                <a:lnTo>
                  <a:pt x="336803" y="301751"/>
                </a:lnTo>
                <a:lnTo>
                  <a:pt x="373379" y="269747"/>
                </a:lnTo>
                <a:lnTo>
                  <a:pt x="413003" y="240791"/>
                </a:lnTo>
                <a:lnTo>
                  <a:pt x="452627" y="216407"/>
                </a:lnTo>
                <a:lnTo>
                  <a:pt x="493775" y="195071"/>
                </a:lnTo>
                <a:lnTo>
                  <a:pt x="537972" y="176783"/>
                </a:lnTo>
                <a:lnTo>
                  <a:pt x="582167" y="161543"/>
                </a:lnTo>
                <a:lnTo>
                  <a:pt x="629412" y="150875"/>
                </a:lnTo>
                <a:lnTo>
                  <a:pt x="676655" y="144779"/>
                </a:lnTo>
                <a:lnTo>
                  <a:pt x="725424" y="140207"/>
                </a:lnTo>
                <a:lnTo>
                  <a:pt x="774191" y="140207"/>
                </a:lnTo>
                <a:lnTo>
                  <a:pt x="816863" y="144779"/>
                </a:lnTo>
                <a:lnTo>
                  <a:pt x="861060" y="153923"/>
                </a:lnTo>
                <a:lnTo>
                  <a:pt x="905255" y="167639"/>
                </a:lnTo>
                <a:lnTo>
                  <a:pt x="947927" y="184403"/>
                </a:lnTo>
                <a:lnTo>
                  <a:pt x="992124" y="205739"/>
                </a:lnTo>
                <a:lnTo>
                  <a:pt x="1034796" y="231647"/>
                </a:lnTo>
                <a:lnTo>
                  <a:pt x="1078991" y="262127"/>
                </a:lnTo>
                <a:lnTo>
                  <a:pt x="1121664" y="297179"/>
                </a:lnTo>
                <a:lnTo>
                  <a:pt x="1165860" y="336803"/>
                </a:lnTo>
                <a:lnTo>
                  <a:pt x="1187196" y="358139"/>
                </a:lnTo>
                <a:lnTo>
                  <a:pt x="1298448" y="271271"/>
                </a:lnTo>
                <a:lnTo>
                  <a:pt x="1246631" y="219455"/>
                </a:lnTo>
                <a:lnTo>
                  <a:pt x="1194815" y="173735"/>
                </a:lnTo>
                <a:lnTo>
                  <a:pt x="1141476" y="132587"/>
                </a:lnTo>
                <a:lnTo>
                  <a:pt x="1086612" y="97535"/>
                </a:lnTo>
                <a:lnTo>
                  <a:pt x="1031748" y="67055"/>
                </a:lnTo>
                <a:lnTo>
                  <a:pt x="976884" y="42671"/>
                </a:lnTo>
                <a:lnTo>
                  <a:pt x="922019" y="24383"/>
                </a:lnTo>
                <a:lnTo>
                  <a:pt x="865631" y="10667"/>
                </a:lnTo>
                <a:lnTo>
                  <a:pt x="809243" y="1523"/>
                </a:lnTo>
                <a:lnTo>
                  <a:pt x="751331" y="0"/>
                </a:lnTo>
                <a:lnTo>
                  <a:pt x="720851" y="0"/>
                </a:lnTo>
                <a:lnTo>
                  <a:pt x="659891" y="4571"/>
                </a:lnTo>
                <a:lnTo>
                  <a:pt x="601979" y="13715"/>
                </a:lnTo>
                <a:lnTo>
                  <a:pt x="544067" y="27431"/>
                </a:lnTo>
                <a:lnTo>
                  <a:pt x="489203" y="44195"/>
                </a:lnTo>
                <a:lnTo>
                  <a:pt x="435863" y="65531"/>
                </a:lnTo>
                <a:lnTo>
                  <a:pt x="385572" y="92963"/>
                </a:lnTo>
                <a:lnTo>
                  <a:pt x="335279" y="123443"/>
                </a:lnTo>
                <a:lnTo>
                  <a:pt x="288036" y="158495"/>
                </a:lnTo>
                <a:lnTo>
                  <a:pt x="242315" y="198119"/>
                </a:lnTo>
                <a:lnTo>
                  <a:pt x="198119" y="242315"/>
                </a:lnTo>
                <a:lnTo>
                  <a:pt x="158496" y="288035"/>
                </a:lnTo>
                <a:lnTo>
                  <a:pt x="123443" y="335279"/>
                </a:lnTo>
                <a:lnTo>
                  <a:pt x="92963" y="385571"/>
                </a:lnTo>
                <a:lnTo>
                  <a:pt x="67055" y="435863"/>
                </a:lnTo>
                <a:lnTo>
                  <a:pt x="44196" y="489203"/>
                </a:lnTo>
                <a:lnTo>
                  <a:pt x="27431" y="544067"/>
                </a:lnTo>
                <a:lnTo>
                  <a:pt x="13715" y="601979"/>
                </a:lnTo>
                <a:lnTo>
                  <a:pt x="4572" y="659891"/>
                </a:lnTo>
                <a:lnTo>
                  <a:pt x="0" y="720851"/>
                </a:lnTo>
                <a:lnTo>
                  <a:pt x="0" y="781811"/>
                </a:lnTo>
                <a:lnTo>
                  <a:pt x="4572" y="84277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21224" y="9299445"/>
            <a:ext cx="108203" cy="188975"/>
          </a:xfrm>
          <a:custGeom>
            <a:avLst/>
            <a:gdLst/>
            <a:ahLst/>
            <a:cxnLst/>
            <a:rect l="l" t="t" r="r" b="b"/>
            <a:pathLst>
              <a:path w="108203" h="188975">
                <a:moveTo>
                  <a:pt x="0" y="188976"/>
                </a:moveTo>
                <a:lnTo>
                  <a:pt x="108203" y="188976"/>
                </a:lnTo>
                <a:lnTo>
                  <a:pt x="108203" y="0"/>
                </a:lnTo>
                <a:lnTo>
                  <a:pt x="0" y="0"/>
                </a:lnTo>
                <a:lnTo>
                  <a:pt x="0" y="1889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1224" y="9393933"/>
            <a:ext cx="108203" cy="0"/>
          </a:xfrm>
          <a:custGeom>
            <a:avLst/>
            <a:gdLst/>
            <a:ahLst/>
            <a:cxnLst/>
            <a:rect l="l" t="t" r="r" b="b"/>
            <a:pathLst>
              <a:path w="108203">
                <a:moveTo>
                  <a:pt x="0" y="0"/>
                </a:moveTo>
                <a:lnTo>
                  <a:pt x="108203" y="0"/>
                </a:lnTo>
              </a:path>
            </a:pathLst>
          </a:custGeom>
          <a:ln w="1905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3288" y="6320022"/>
            <a:ext cx="2188464" cy="2770631"/>
          </a:xfrm>
          <a:custGeom>
            <a:avLst/>
            <a:gdLst/>
            <a:ahLst/>
            <a:cxnLst/>
            <a:rect l="l" t="t" r="r" b="b"/>
            <a:pathLst>
              <a:path w="2188464" h="2770632">
                <a:moveTo>
                  <a:pt x="166115" y="2060447"/>
                </a:moveTo>
                <a:lnTo>
                  <a:pt x="192024" y="2106167"/>
                </a:lnTo>
                <a:lnTo>
                  <a:pt x="220980" y="2151887"/>
                </a:lnTo>
                <a:lnTo>
                  <a:pt x="251459" y="2196083"/>
                </a:lnTo>
                <a:lnTo>
                  <a:pt x="283463" y="2238755"/>
                </a:lnTo>
                <a:lnTo>
                  <a:pt x="318515" y="2282951"/>
                </a:lnTo>
                <a:lnTo>
                  <a:pt x="355092" y="2324099"/>
                </a:lnTo>
                <a:lnTo>
                  <a:pt x="393192" y="2365247"/>
                </a:lnTo>
                <a:lnTo>
                  <a:pt x="432815" y="2404871"/>
                </a:lnTo>
                <a:lnTo>
                  <a:pt x="473963" y="2441447"/>
                </a:lnTo>
                <a:lnTo>
                  <a:pt x="515112" y="2476499"/>
                </a:lnTo>
                <a:lnTo>
                  <a:pt x="556259" y="2510027"/>
                </a:lnTo>
                <a:lnTo>
                  <a:pt x="600456" y="2542031"/>
                </a:lnTo>
                <a:lnTo>
                  <a:pt x="644651" y="2570987"/>
                </a:lnTo>
                <a:lnTo>
                  <a:pt x="688847" y="2598419"/>
                </a:lnTo>
                <a:lnTo>
                  <a:pt x="734568" y="2624327"/>
                </a:lnTo>
                <a:lnTo>
                  <a:pt x="780288" y="2647187"/>
                </a:lnTo>
                <a:lnTo>
                  <a:pt x="827532" y="2668523"/>
                </a:lnTo>
                <a:lnTo>
                  <a:pt x="874776" y="2688335"/>
                </a:lnTo>
                <a:lnTo>
                  <a:pt x="923544" y="2705099"/>
                </a:lnTo>
                <a:lnTo>
                  <a:pt x="973836" y="2720339"/>
                </a:lnTo>
                <a:lnTo>
                  <a:pt x="1024127" y="2732531"/>
                </a:lnTo>
                <a:lnTo>
                  <a:pt x="1074420" y="2744723"/>
                </a:lnTo>
                <a:lnTo>
                  <a:pt x="1126236" y="2753867"/>
                </a:lnTo>
                <a:lnTo>
                  <a:pt x="1179576" y="2759963"/>
                </a:lnTo>
                <a:lnTo>
                  <a:pt x="1232915" y="2766059"/>
                </a:lnTo>
                <a:lnTo>
                  <a:pt x="1287780" y="2769107"/>
                </a:lnTo>
                <a:lnTo>
                  <a:pt x="1342643" y="2770631"/>
                </a:lnTo>
                <a:lnTo>
                  <a:pt x="1385315" y="2769107"/>
                </a:lnTo>
                <a:lnTo>
                  <a:pt x="1426464" y="2767583"/>
                </a:lnTo>
                <a:lnTo>
                  <a:pt x="1469136" y="2764535"/>
                </a:lnTo>
                <a:lnTo>
                  <a:pt x="1508760" y="2759963"/>
                </a:lnTo>
                <a:lnTo>
                  <a:pt x="1549908" y="2755391"/>
                </a:lnTo>
                <a:lnTo>
                  <a:pt x="1591055" y="2747771"/>
                </a:lnTo>
                <a:lnTo>
                  <a:pt x="1630679" y="2740151"/>
                </a:lnTo>
                <a:lnTo>
                  <a:pt x="1668779" y="2731007"/>
                </a:lnTo>
                <a:lnTo>
                  <a:pt x="1708403" y="2720339"/>
                </a:lnTo>
                <a:lnTo>
                  <a:pt x="1746503" y="2709671"/>
                </a:lnTo>
                <a:lnTo>
                  <a:pt x="1784603" y="2695955"/>
                </a:lnTo>
                <a:lnTo>
                  <a:pt x="1822703" y="2682239"/>
                </a:lnTo>
                <a:lnTo>
                  <a:pt x="1859279" y="2666999"/>
                </a:lnTo>
                <a:lnTo>
                  <a:pt x="1895855" y="2650235"/>
                </a:lnTo>
                <a:lnTo>
                  <a:pt x="1932431" y="2631947"/>
                </a:lnTo>
                <a:lnTo>
                  <a:pt x="1967484" y="2613659"/>
                </a:lnTo>
                <a:lnTo>
                  <a:pt x="2002536" y="2593847"/>
                </a:lnTo>
                <a:lnTo>
                  <a:pt x="2037588" y="2572511"/>
                </a:lnTo>
                <a:lnTo>
                  <a:pt x="2072639" y="2549651"/>
                </a:lnTo>
                <a:lnTo>
                  <a:pt x="2106167" y="2525267"/>
                </a:lnTo>
                <a:lnTo>
                  <a:pt x="2057400" y="2377439"/>
                </a:lnTo>
                <a:lnTo>
                  <a:pt x="2026919" y="2401823"/>
                </a:lnTo>
                <a:lnTo>
                  <a:pt x="1993391" y="2423159"/>
                </a:lnTo>
                <a:lnTo>
                  <a:pt x="1961388" y="2446019"/>
                </a:lnTo>
                <a:lnTo>
                  <a:pt x="1927860" y="2465831"/>
                </a:lnTo>
                <a:lnTo>
                  <a:pt x="1895855" y="2484119"/>
                </a:lnTo>
                <a:lnTo>
                  <a:pt x="1827276" y="2519171"/>
                </a:lnTo>
                <a:lnTo>
                  <a:pt x="1757172" y="2548127"/>
                </a:lnTo>
                <a:lnTo>
                  <a:pt x="1687067" y="2572511"/>
                </a:lnTo>
                <a:lnTo>
                  <a:pt x="1612391" y="2590799"/>
                </a:lnTo>
                <a:lnTo>
                  <a:pt x="1575815" y="2598419"/>
                </a:lnTo>
                <a:lnTo>
                  <a:pt x="1537715" y="2606039"/>
                </a:lnTo>
                <a:lnTo>
                  <a:pt x="1499615" y="2610611"/>
                </a:lnTo>
                <a:lnTo>
                  <a:pt x="1461515" y="2615183"/>
                </a:lnTo>
                <a:lnTo>
                  <a:pt x="1421891" y="2618231"/>
                </a:lnTo>
                <a:lnTo>
                  <a:pt x="1382267" y="2619755"/>
                </a:lnTo>
                <a:lnTo>
                  <a:pt x="1342643" y="2621279"/>
                </a:lnTo>
                <a:lnTo>
                  <a:pt x="1293876" y="2619755"/>
                </a:lnTo>
                <a:lnTo>
                  <a:pt x="1245108" y="2616707"/>
                </a:lnTo>
                <a:lnTo>
                  <a:pt x="1196339" y="2612135"/>
                </a:lnTo>
                <a:lnTo>
                  <a:pt x="1150620" y="2606039"/>
                </a:lnTo>
                <a:lnTo>
                  <a:pt x="1103376" y="2598419"/>
                </a:lnTo>
                <a:lnTo>
                  <a:pt x="1057656" y="2587751"/>
                </a:lnTo>
                <a:lnTo>
                  <a:pt x="1013459" y="2575559"/>
                </a:lnTo>
                <a:lnTo>
                  <a:pt x="969263" y="2563367"/>
                </a:lnTo>
                <a:lnTo>
                  <a:pt x="926592" y="2548127"/>
                </a:lnTo>
                <a:lnTo>
                  <a:pt x="882395" y="2529839"/>
                </a:lnTo>
                <a:lnTo>
                  <a:pt x="841247" y="2511551"/>
                </a:lnTo>
                <a:lnTo>
                  <a:pt x="800100" y="2490215"/>
                </a:lnTo>
                <a:lnTo>
                  <a:pt x="758951" y="2468879"/>
                </a:lnTo>
                <a:lnTo>
                  <a:pt x="719327" y="2442971"/>
                </a:lnTo>
                <a:lnTo>
                  <a:pt x="679703" y="2417063"/>
                </a:lnTo>
                <a:lnTo>
                  <a:pt x="641603" y="2389631"/>
                </a:lnTo>
                <a:lnTo>
                  <a:pt x="603503" y="2359151"/>
                </a:lnTo>
                <a:lnTo>
                  <a:pt x="566927" y="2328671"/>
                </a:lnTo>
                <a:lnTo>
                  <a:pt x="530351" y="2293619"/>
                </a:lnTo>
                <a:lnTo>
                  <a:pt x="495300" y="2260091"/>
                </a:lnTo>
                <a:lnTo>
                  <a:pt x="461771" y="2221991"/>
                </a:lnTo>
                <a:lnTo>
                  <a:pt x="428244" y="2185415"/>
                </a:lnTo>
                <a:lnTo>
                  <a:pt x="397763" y="2147315"/>
                </a:lnTo>
                <a:lnTo>
                  <a:pt x="368807" y="2107691"/>
                </a:lnTo>
                <a:lnTo>
                  <a:pt x="341375" y="2069591"/>
                </a:lnTo>
                <a:lnTo>
                  <a:pt x="316992" y="2028443"/>
                </a:lnTo>
                <a:lnTo>
                  <a:pt x="292607" y="1987295"/>
                </a:lnTo>
                <a:lnTo>
                  <a:pt x="271271" y="1946147"/>
                </a:lnTo>
                <a:lnTo>
                  <a:pt x="249936" y="1903475"/>
                </a:lnTo>
                <a:lnTo>
                  <a:pt x="231648" y="1859279"/>
                </a:lnTo>
                <a:lnTo>
                  <a:pt x="214883" y="1815083"/>
                </a:lnTo>
                <a:lnTo>
                  <a:pt x="199644" y="1770887"/>
                </a:lnTo>
                <a:lnTo>
                  <a:pt x="187451" y="1725167"/>
                </a:lnTo>
                <a:lnTo>
                  <a:pt x="175259" y="1679447"/>
                </a:lnTo>
                <a:lnTo>
                  <a:pt x="166115" y="1632203"/>
                </a:lnTo>
                <a:lnTo>
                  <a:pt x="158495" y="1584959"/>
                </a:lnTo>
                <a:lnTo>
                  <a:pt x="152400" y="1536191"/>
                </a:lnTo>
                <a:lnTo>
                  <a:pt x="147827" y="1485899"/>
                </a:lnTo>
                <a:lnTo>
                  <a:pt x="144780" y="1435607"/>
                </a:lnTo>
                <a:lnTo>
                  <a:pt x="143256" y="1385315"/>
                </a:lnTo>
                <a:lnTo>
                  <a:pt x="144780" y="1333499"/>
                </a:lnTo>
                <a:lnTo>
                  <a:pt x="147827" y="1284731"/>
                </a:lnTo>
                <a:lnTo>
                  <a:pt x="152400" y="1234439"/>
                </a:lnTo>
                <a:lnTo>
                  <a:pt x="158495" y="1185671"/>
                </a:lnTo>
                <a:lnTo>
                  <a:pt x="166115" y="1138427"/>
                </a:lnTo>
                <a:lnTo>
                  <a:pt x="175259" y="1091183"/>
                </a:lnTo>
                <a:lnTo>
                  <a:pt x="187451" y="1045463"/>
                </a:lnTo>
                <a:lnTo>
                  <a:pt x="199644" y="999743"/>
                </a:lnTo>
                <a:lnTo>
                  <a:pt x="214883" y="954023"/>
                </a:lnTo>
                <a:lnTo>
                  <a:pt x="231648" y="911351"/>
                </a:lnTo>
                <a:lnTo>
                  <a:pt x="249936" y="867155"/>
                </a:lnTo>
                <a:lnTo>
                  <a:pt x="271271" y="824483"/>
                </a:lnTo>
                <a:lnTo>
                  <a:pt x="292607" y="783335"/>
                </a:lnTo>
                <a:lnTo>
                  <a:pt x="316992" y="742188"/>
                </a:lnTo>
                <a:lnTo>
                  <a:pt x="341375" y="701039"/>
                </a:lnTo>
                <a:lnTo>
                  <a:pt x="368807" y="661415"/>
                </a:lnTo>
                <a:lnTo>
                  <a:pt x="397763" y="623315"/>
                </a:lnTo>
                <a:lnTo>
                  <a:pt x="428244" y="585215"/>
                </a:lnTo>
                <a:lnTo>
                  <a:pt x="461771" y="548639"/>
                </a:lnTo>
                <a:lnTo>
                  <a:pt x="495300" y="510539"/>
                </a:lnTo>
                <a:lnTo>
                  <a:pt x="530351" y="475488"/>
                </a:lnTo>
                <a:lnTo>
                  <a:pt x="566927" y="441959"/>
                </a:lnTo>
                <a:lnTo>
                  <a:pt x="603503" y="411479"/>
                </a:lnTo>
                <a:lnTo>
                  <a:pt x="641603" y="381000"/>
                </a:lnTo>
                <a:lnTo>
                  <a:pt x="679703" y="353567"/>
                </a:lnTo>
                <a:lnTo>
                  <a:pt x="719327" y="326135"/>
                </a:lnTo>
                <a:lnTo>
                  <a:pt x="758951" y="301751"/>
                </a:lnTo>
                <a:lnTo>
                  <a:pt x="800100" y="278891"/>
                </a:lnTo>
                <a:lnTo>
                  <a:pt x="841247" y="259079"/>
                </a:lnTo>
                <a:lnTo>
                  <a:pt x="882395" y="240791"/>
                </a:lnTo>
                <a:lnTo>
                  <a:pt x="926592" y="222503"/>
                </a:lnTo>
                <a:lnTo>
                  <a:pt x="969263" y="207263"/>
                </a:lnTo>
                <a:lnTo>
                  <a:pt x="1013459" y="193547"/>
                </a:lnTo>
                <a:lnTo>
                  <a:pt x="1057656" y="182879"/>
                </a:lnTo>
                <a:lnTo>
                  <a:pt x="1103376" y="172211"/>
                </a:lnTo>
                <a:lnTo>
                  <a:pt x="1150620" y="164591"/>
                </a:lnTo>
                <a:lnTo>
                  <a:pt x="1196339" y="156971"/>
                </a:lnTo>
                <a:lnTo>
                  <a:pt x="1245108" y="152400"/>
                </a:lnTo>
                <a:lnTo>
                  <a:pt x="1293876" y="150875"/>
                </a:lnTo>
                <a:lnTo>
                  <a:pt x="1342643" y="149351"/>
                </a:lnTo>
                <a:lnTo>
                  <a:pt x="1385315" y="150875"/>
                </a:lnTo>
                <a:lnTo>
                  <a:pt x="1427988" y="152400"/>
                </a:lnTo>
                <a:lnTo>
                  <a:pt x="1469136" y="155447"/>
                </a:lnTo>
                <a:lnTo>
                  <a:pt x="1510284" y="160019"/>
                </a:lnTo>
                <a:lnTo>
                  <a:pt x="1551431" y="167639"/>
                </a:lnTo>
                <a:lnTo>
                  <a:pt x="1592579" y="175259"/>
                </a:lnTo>
                <a:lnTo>
                  <a:pt x="1632203" y="184403"/>
                </a:lnTo>
                <a:lnTo>
                  <a:pt x="1671827" y="195071"/>
                </a:lnTo>
                <a:lnTo>
                  <a:pt x="1709927" y="207263"/>
                </a:lnTo>
                <a:lnTo>
                  <a:pt x="1749552" y="220979"/>
                </a:lnTo>
                <a:lnTo>
                  <a:pt x="1786127" y="236219"/>
                </a:lnTo>
                <a:lnTo>
                  <a:pt x="1824227" y="251459"/>
                </a:lnTo>
                <a:lnTo>
                  <a:pt x="1860803" y="269747"/>
                </a:lnTo>
                <a:lnTo>
                  <a:pt x="1897379" y="289559"/>
                </a:lnTo>
                <a:lnTo>
                  <a:pt x="1933955" y="309371"/>
                </a:lnTo>
                <a:lnTo>
                  <a:pt x="1969007" y="332231"/>
                </a:lnTo>
                <a:lnTo>
                  <a:pt x="2004060" y="355091"/>
                </a:lnTo>
                <a:lnTo>
                  <a:pt x="2039112" y="379475"/>
                </a:lnTo>
                <a:lnTo>
                  <a:pt x="2072639" y="406907"/>
                </a:lnTo>
                <a:lnTo>
                  <a:pt x="2106167" y="434339"/>
                </a:lnTo>
                <a:lnTo>
                  <a:pt x="2107691" y="435863"/>
                </a:lnTo>
                <a:lnTo>
                  <a:pt x="2110740" y="438911"/>
                </a:lnTo>
                <a:lnTo>
                  <a:pt x="2115312" y="441959"/>
                </a:lnTo>
                <a:lnTo>
                  <a:pt x="2188464" y="310895"/>
                </a:lnTo>
                <a:lnTo>
                  <a:pt x="2180843" y="304800"/>
                </a:lnTo>
                <a:lnTo>
                  <a:pt x="2176272" y="300227"/>
                </a:lnTo>
                <a:lnTo>
                  <a:pt x="2133600" y="266700"/>
                </a:lnTo>
                <a:lnTo>
                  <a:pt x="2095500" y="239267"/>
                </a:lnTo>
                <a:lnTo>
                  <a:pt x="2058924" y="213359"/>
                </a:lnTo>
                <a:lnTo>
                  <a:pt x="2020824" y="188975"/>
                </a:lnTo>
                <a:lnTo>
                  <a:pt x="1981200" y="166115"/>
                </a:lnTo>
                <a:lnTo>
                  <a:pt x="1943100" y="144779"/>
                </a:lnTo>
                <a:lnTo>
                  <a:pt x="1903476" y="124967"/>
                </a:lnTo>
                <a:lnTo>
                  <a:pt x="1863852" y="106679"/>
                </a:lnTo>
                <a:lnTo>
                  <a:pt x="1822703" y="89915"/>
                </a:lnTo>
                <a:lnTo>
                  <a:pt x="1781555" y="74675"/>
                </a:lnTo>
                <a:lnTo>
                  <a:pt x="1740407" y="60959"/>
                </a:lnTo>
                <a:lnTo>
                  <a:pt x="1697736" y="47243"/>
                </a:lnTo>
                <a:lnTo>
                  <a:pt x="1655064" y="36575"/>
                </a:lnTo>
                <a:lnTo>
                  <a:pt x="1612391" y="27431"/>
                </a:lnTo>
                <a:lnTo>
                  <a:pt x="1568196" y="19812"/>
                </a:lnTo>
                <a:lnTo>
                  <a:pt x="1524000" y="12191"/>
                </a:lnTo>
                <a:lnTo>
                  <a:pt x="1479803" y="7619"/>
                </a:lnTo>
                <a:lnTo>
                  <a:pt x="1434084" y="3047"/>
                </a:lnTo>
                <a:lnTo>
                  <a:pt x="1388364" y="1523"/>
                </a:lnTo>
                <a:lnTo>
                  <a:pt x="1342643" y="0"/>
                </a:lnTo>
                <a:lnTo>
                  <a:pt x="1287780" y="1523"/>
                </a:lnTo>
                <a:lnTo>
                  <a:pt x="1232915" y="4571"/>
                </a:lnTo>
                <a:lnTo>
                  <a:pt x="1179576" y="9143"/>
                </a:lnTo>
                <a:lnTo>
                  <a:pt x="1126236" y="16763"/>
                </a:lnTo>
                <a:lnTo>
                  <a:pt x="1074420" y="25907"/>
                </a:lnTo>
                <a:lnTo>
                  <a:pt x="1024127" y="36575"/>
                </a:lnTo>
                <a:lnTo>
                  <a:pt x="973836" y="50291"/>
                </a:lnTo>
                <a:lnTo>
                  <a:pt x="923544" y="65531"/>
                </a:lnTo>
                <a:lnTo>
                  <a:pt x="874776" y="82295"/>
                </a:lnTo>
                <a:lnTo>
                  <a:pt x="827532" y="102107"/>
                </a:lnTo>
                <a:lnTo>
                  <a:pt x="780288" y="123443"/>
                </a:lnTo>
                <a:lnTo>
                  <a:pt x="734568" y="146303"/>
                </a:lnTo>
                <a:lnTo>
                  <a:pt x="688847" y="172211"/>
                </a:lnTo>
                <a:lnTo>
                  <a:pt x="644651" y="198119"/>
                </a:lnTo>
                <a:lnTo>
                  <a:pt x="600456" y="228600"/>
                </a:lnTo>
                <a:lnTo>
                  <a:pt x="556259" y="259079"/>
                </a:lnTo>
                <a:lnTo>
                  <a:pt x="515112" y="294131"/>
                </a:lnTo>
                <a:lnTo>
                  <a:pt x="473963" y="329183"/>
                </a:lnTo>
                <a:lnTo>
                  <a:pt x="432815" y="365759"/>
                </a:lnTo>
                <a:lnTo>
                  <a:pt x="393192" y="405383"/>
                </a:lnTo>
                <a:lnTo>
                  <a:pt x="355092" y="446531"/>
                </a:lnTo>
                <a:lnTo>
                  <a:pt x="318515" y="487679"/>
                </a:lnTo>
                <a:lnTo>
                  <a:pt x="283463" y="530351"/>
                </a:lnTo>
                <a:lnTo>
                  <a:pt x="251459" y="574547"/>
                </a:lnTo>
                <a:lnTo>
                  <a:pt x="220980" y="618743"/>
                </a:lnTo>
                <a:lnTo>
                  <a:pt x="192024" y="664463"/>
                </a:lnTo>
                <a:lnTo>
                  <a:pt x="166115" y="710183"/>
                </a:lnTo>
                <a:lnTo>
                  <a:pt x="141731" y="757427"/>
                </a:lnTo>
                <a:lnTo>
                  <a:pt x="118871" y="804671"/>
                </a:lnTo>
                <a:lnTo>
                  <a:pt x="99059" y="853439"/>
                </a:lnTo>
                <a:lnTo>
                  <a:pt x="79248" y="902207"/>
                </a:lnTo>
                <a:lnTo>
                  <a:pt x="62483" y="952499"/>
                </a:lnTo>
                <a:lnTo>
                  <a:pt x="48768" y="1004315"/>
                </a:lnTo>
                <a:lnTo>
                  <a:pt x="35051" y="1056131"/>
                </a:lnTo>
                <a:lnTo>
                  <a:pt x="24383" y="1109471"/>
                </a:lnTo>
                <a:lnTo>
                  <a:pt x="15239" y="1162811"/>
                </a:lnTo>
                <a:lnTo>
                  <a:pt x="9143" y="1216151"/>
                </a:lnTo>
                <a:lnTo>
                  <a:pt x="4571" y="1272539"/>
                </a:lnTo>
                <a:lnTo>
                  <a:pt x="0" y="1328927"/>
                </a:lnTo>
                <a:lnTo>
                  <a:pt x="0" y="1441703"/>
                </a:lnTo>
                <a:lnTo>
                  <a:pt x="4571" y="1498091"/>
                </a:lnTo>
                <a:lnTo>
                  <a:pt x="9143" y="1554479"/>
                </a:lnTo>
                <a:lnTo>
                  <a:pt x="15239" y="1607819"/>
                </a:lnTo>
                <a:lnTo>
                  <a:pt x="24383" y="1661159"/>
                </a:lnTo>
                <a:lnTo>
                  <a:pt x="35051" y="1714499"/>
                </a:lnTo>
                <a:lnTo>
                  <a:pt x="48768" y="1766315"/>
                </a:lnTo>
                <a:lnTo>
                  <a:pt x="62483" y="1818131"/>
                </a:lnTo>
                <a:lnTo>
                  <a:pt x="79248" y="1866899"/>
                </a:lnTo>
                <a:lnTo>
                  <a:pt x="99059" y="1917191"/>
                </a:lnTo>
                <a:lnTo>
                  <a:pt x="118871" y="1965959"/>
                </a:lnTo>
                <a:lnTo>
                  <a:pt x="141731" y="2013203"/>
                </a:lnTo>
                <a:lnTo>
                  <a:pt x="166115" y="20604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0776" y="9299445"/>
            <a:ext cx="143255" cy="364236"/>
          </a:xfrm>
          <a:custGeom>
            <a:avLst/>
            <a:gdLst/>
            <a:ahLst/>
            <a:cxnLst/>
            <a:rect l="l" t="t" r="r" b="b"/>
            <a:pathLst>
              <a:path w="143255" h="364236">
                <a:moveTo>
                  <a:pt x="0" y="364236"/>
                </a:moveTo>
                <a:lnTo>
                  <a:pt x="143255" y="364236"/>
                </a:lnTo>
                <a:lnTo>
                  <a:pt x="143255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0776" y="9482325"/>
            <a:ext cx="143255" cy="0"/>
          </a:xfrm>
          <a:custGeom>
            <a:avLst/>
            <a:gdLst/>
            <a:ahLst/>
            <a:cxnLst/>
            <a:rect l="l" t="t" r="r" b="b"/>
            <a:pathLst>
              <a:path w="143255">
                <a:moveTo>
                  <a:pt x="0" y="0"/>
                </a:moveTo>
                <a:lnTo>
                  <a:pt x="143255" y="0"/>
                </a:lnTo>
              </a:path>
            </a:pathLst>
          </a:custGeom>
          <a:ln w="36631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8138" y="5222869"/>
            <a:ext cx="2950974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spc="-65" dirty="0" smtClean="0">
                <a:solidFill>
                  <a:srgbClr val="FF0000"/>
                </a:solidFill>
                <a:latin typeface="TTKB Dik Temel Abece" pitchFamily="2" charset="-94"/>
                <a:cs typeface="EGITIMHANE dik temel"/>
              </a:rPr>
              <a:t>ç</a:t>
            </a:r>
            <a:r>
              <a:rPr sz="9600" spc="-65" dirty="0" smtClean="0">
                <a:latin typeface="TTKB Dik Temel Abece" pitchFamily="2" charset="-94"/>
                <a:cs typeface="EGITIMHANE dik temel"/>
              </a:rPr>
              <a:t>ilek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1224" y="9299445"/>
            <a:ext cx="108203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160776" y="9299445"/>
            <a:ext cx="143255" cy="364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 advTm="848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440936" y="8164062"/>
            <a:ext cx="35051" cy="490728"/>
          </a:xfrm>
          <a:custGeom>
            <a:avLst/>
            <a:gdLst/>
            <a:ahLst/>
            <a:cxnLst/>
            <a:rect l="l" t="t" r="r" b="b"/>
            <a:pathLst>
              <a:path w="35051" h="490727">
                <a:moveTo>
                  <a:pt x="9143" y="428243"/>
                </a:moveTo>
                <a:lnTo>
                  <a:pt x="12191" y="408431"/>
                </a:lnTo>
                <a:lnTo>
                  <a:pt x="18287" y="388619"/>
                </a:lnTo>
                <a:lnTo>
                  <a:pt x="24383" y="368807"/>
                </a:lnTo>
                <a:lnTo>
                  <a:pt x="35051" y="0"/>
                </a:lnTo>
                <a:lnTo>
                  <a:pt x="13715" y="21335"/>
                </a:lnTo>
                <a:lnTo>
                  <a:pt x="0" y="490727"/>
                </a:lnTo>
                <a:lnTo>
                  <a:pt x="1524" y="469391"/>
                </a:lnTo>
                <a:lnTo>
                  <a:pt x="4571" y="448055"/>
                </a:lnTo>
                <a:lnTo>
                  <a:pt x="9143" y="428243"/>
                </a:lnTo>
                <a:close/>
              </a:path>
            </a:pathLst>
          </a:custGeom>
          <a:solidFill>
            <a:srgbClr val="B25E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2816" y="6891522"/>
            <a:ext cx="1418844" cy="2534415"/>
          </a:xfrm>
          <a:custGeom>
            <a:avLst/>
            <a:gdLst/>
            <a:ahLst/>
            <a:cxnLst/>
            <a:rect l="l" t="t" r="r" b="b"/>
            <a:pathLst>
              <a:path w="1418844" h="2534415">
                <a:moveTo>
                  <a:pt x="192024" y="2299719"/>
                </a:moveTo>
                <a:lnTo>
                  <a:pt x="233172" y="2342391"/>
                </a:lnTo>
                <a:lnTo>
                  <a:pt x="277367" y="2380491"/>
                </a:lnTo>
                <a:lnTo>
                  <a:pt x="324612" y="2414019"/>
                </a:lnTo>
                <a:lnTo>
                  <a:pt x="371856" y="2442975"/>
                </a:lnTo>
                <a:lnTo>
                  <a:pt x="422148" y="2468883"/>
                </a:lnTo>
                <a:lnTo>
                  <a:pt x="473963" y="2490219"/>
                </a:lnTo>
                <a:lnTo>
                  <a:pt x="525779" y="2506983"/>
                </a:lnTo>
                <a:lnTo>
                  <a:pt x="580644" y="2520699"/>
                </a:lnTo>
                <a:lnTo>
                  <a:pt x="638556" y="2528319"/>
                </a:lnTo>
                <a:lnTo>
                  <a:pt x="696467" y="2532891"/>
                </a:lnTo>
                <a:lnTo>
                  <a:pt x="726948" y="2534415"/>
                </a:lnTo>
                <a:lnTo>
                  <a:pt x="746760" y="2532891"/>
                </a:lnTo>
                <a:lnTo>
                  <a:pt x="786384" y="2531367"/>
                </a:lnTo>
                <a:lnTo>
                  <a:pt x="824484" y="2526795"/>
                </a:lnTo>
                <a:lnTo>
                  <a:pt x="862584" y="2519175"/>
                </a:lnTo>
                <a:lnTo>
                  <a:pt x="900684" y="2510031"/>
                </a:lnTo>
                <a:lnTo>
                  <a:pt x="938784" y="2499363"/>
                </a:lnTo>
                <a:lnTo>
                  <a:pt x="976884" y="2485647"/>
                </a:lnTo>
                <a:lnTo>
                  <a:pt x="1014984" y="2468883"/>
                </a:lnTo>
                <a:lnTo>
                  <a:pt x="1051560" y="2450595"/>
                </a:lnTo>
                <a:lnTo>
                  <a:pt x="1089660" y="2430783"/>
                </a:lnTo>
                <a:lnTo>
                  <a:pt x="1106424" y="2420115"/>
                </a:lnTo>
                <a:lnTo>
                  <a:pt x="1123188" y="2410971"/>
                </a:lnTo>
                <a:lnTo>
                  <a:pt x="1138427" y="2401827"/>
                </a:lnTo>
                <a:lnTo>
                  <a:pt x="1153667" y="2392683"/>
                </a:lnTo>
                <a:lnTo>
                  <a:pt x="1165860" y="2385063"/>
                </a:lnTo>
                <a:lnTo>
                  <a:pt x="1178052" y="2375919"/>
                </a:lnTo>
                <a:lnTo>
                  <a:pt x="1187196" y="2366775"/>
                </a:lnTo>
                <a:lnTo>
                  <a:pt x="1196339" y="2357631"/>
                </a:lnTo>
                <a:lnTo>
                  <a:pt x="1203960" y="2348487"/>
                </a:lnTo>
                <a:lnTo>
                  <a:pt x="1210055" y="2339343"/>
                </a:lnTo>
                <a:lnTo>
                  <a:pt x="1214627" y="2328675"/>
                </a:lnTo>
                <a:lnTo>
                  <a:pt x="1217676" y="2319531"/>
                </a:lnTo>
                <a:lnTo>
                  <a:pt x="1220724" y="2310387"/>
                </a:lnTo>
                <a:lnTo>
                  <a:pt x="1220724" y="2523747"/>
                </a:lnTo>
                <a:lnTo>
                  <a:pt x="1418844" y="2523747"/>
                </a:lnTo>
                <a:lnTo>
                  <a:pt x="1220724" y="2301243"/>
                </a:lnTo>
                <a:lnTo>
                  <a:pt x="1222248" y="1958340"/>
                </a:lnTo>
                <a:lnTo>
                  <a:pt x="1208532" y="2011680"/>
                </a:lnTo>
                <a:lnTo>
                  <a:pt x="1190244" y="2061972"/>
                </a:lnTo>
                <a:lnTo>
                  <a:pt x="1168908" y="2109216"/>
                </a:lnTo>
                <a:lnTo>
                  <a:pt x="1143000" y="2151888"/>
                </a:lnTo>
                <a:lnTo>
                  <a:pt x="1112520" y="2189988"/>
                </a:lnTo>
                <a:lnTo>
                  <a:pt x="1077467" y="2223516"/>
                </a:lnTo>
                <a:lnTo>
                  <a:pt x="1037844" y="2253996"/>
                </a:lnTo>
                <a:lnTo>
                  <a:pt x="1002791" y="2275332"/>
                </a:lnTo>
                <a:lnTo>
                  <a:pt x="957072" y="2293623"/>
                </a:lnTo>
                <a:lnTo>
                  <a:pt x="914400" y="2308863"/>
                </a:lnTo>
                <a:lnTo>
                  <a:pt x="870203" y="2321055"/>
                </a:lnTo>
                <a:lnTo>
                  <a:pt x="827532" y="2331723"/>
                </a:lnTo>
                <a:lnTo>
                  <a:pt x="784860" y="2336295"/>
                </a:lnTo>
                <a:lnTo>
                  <a:pt x="742188" y="2339343"/>
                </a:lnTo>
                <a:lnTo>
                  <a:pt x="705612" y="2339343"/>
                </a:lnTo>
                <a:lnTo>
                  <a:pt x="664463" y="2336295"/>
                </a:lnTo>
                <a:lnTo>
                  <a:pt x="621791" y="2330199"/>
                </a:lnTo>
                <a:lnTo>
                  <a:pt x="582167" y="2321055"/>
                </a:lnTo>
                <a:lnTo>
                  <a:pt x="542544" y="2308863"/>
                </a:lnTo>
                <a:lnTo>
                  <a:pt x="505967" y="2292099"/>
                </a:lnTo>
                <a:lnTo>
                  <a:pt x="469391" y="2273808"/>
                </a:lnTo>
                <a:lnTo>
                  <a:pt x="434339" y="2252472"/>
                </a:lnTo>
                <a:lnTo>
                  <a:pt x="400812" y="2226564"/>
                </a:lnTo>
                <a:lnTo>
                  <a:pt x="367284" y="2199132"/>
                </a:lnTo>
                <a:lnTo>
                  <a:pt x="336803" y="2168652"/>
                </a:lnTo>
                <a:lnTo>
                  <a:pt x="309372" y="2136648"/>
                </a:lnTo>
                <a:lnTo>
                  <a:pt x="283463" y="2101596"/>
                </a:lnTo>
                <a:lnTo>
                  <a:pt x="262127" y="2066544"/>
                </a:lnTo>
                <a:lnTo>
                  <a:pt x="243839" y="2031492"/>
                </a:lnTo>
                <a:lnTo>
                  <a:pt x="228600" y="1993392"/>
                </a:lnTo>
                <a:lnTo>
                  <a:pt x="216408" y="1953768"/>
                </a:lnTo>
                <a:lnTo>
                  <a:pt x="207263" y="1912620"/>
                </a:lnTo>
                <a:lnTo>
                  <a:pt x="199644" y="1871472"/>
                </a:lnTo>
                <a:lnTo>
                  <a:pt x="196596" y="1828800"/>
                </a:lnTo>
                <a:lnTo>
                  <a:pt x="196596" y="1784604"/>
                </a:lnTo>
                <a:lnTo>
                  <a:pt x="198120" y="1763268"/>
                </a:lnTo>
                <a:lnTo>
                  <a:pt x="211836" y="1293876"/>
                </a:lnTo>
                <a:lnTo>
                  <a:pt x="172212" y="1338072"/>
                </a:lnTo>
                <a:lnTo>
                  <a:pt x="135636" y="1382268"/>
                </a:lnTo>
                <a:lnTo>
                  <a:pt x="103632" y="1429512"/>
                </a:lnTo>
                <a:lnTo>
                  <a:pt x="76200" y="1478280"/>
                </a:lnTo>
                <a:lnTo>
                  <a:pt x="53339" y="1528572"/>
                </a:lnTo>
                <a:lnTo>
                  <a:pt x="33527" y="1580388"/>
                </a:lnTo>
                <a:lnTo>
                  <a:pt x="19812" y="1635252"/>
                </a:lnTo>
                <a:lnTo>
                  <a:pt x="9144" y="1690116"/>
                </a:lnTo>
                <a:lnTo>
                  <a:pt x="1524" y="1748028"/>
                </a:lnTo>
                <a:lnTo>
                  <a:pt x="0" y="1805940"/>
                </a:lnTo>
                <a:lnTo>
                  <a:pt x="0" y="1836420"/>
                </a:lnTo>
                <a:lnTo>
                  <a:pt x="4572" y="1894332"/>
                </a:lnTo>
                <a:lnTo>
                  <a:pt x="13715" y="1952244"/>
                </a:lnTo>
                <a:lnTo>
                  <a:pt x="25908" y="2007108"/>
                </a:lnTo>
                <a:lnTo>
                  <a:pt x="42672" y="2060448"/>
                </a:lnTo>
                <a:lnTo>
                  <a:pt x="64008" y="2112264"/>
                </a:lnTo>
                <a:lnTo>
                  <a:pt x="89915" y="2161032"/>
                </a:lnTo>
                <a:lnTo>
                  <a:pt x="118872" y="2209800"/>
                </a:lnTo>
                <a:lnTo>
                  <a:pt x="153924" y="2255520"/>
                </a:lnTo>
                <a:lnTo>
                  <a:pt x="192024" y="2299719"/>
                </a:lnTo>
                <a:close/>
              </a:path>
              <a:path w="1418844" h="2534415">
                <a:moveTo>
                  <a:pt x="236220" y="1603248"/>
                </a:moveTo>
                <a:lnTo>
                  <a:pt x="252984" y="1565148"/>
                </a:lnTo>
                <a:lnTo>
                  <a:pt x="272796" y="1530096"/>
                </a:lnTo>
                <a:lnTo>
                  <a:pt x="297179" y="1495044"/>
                </a:lnTo>
                <a:lnTo>
                  <a:pt x="323088" y="1463040"/>
                </a:lnTo>
                <a:lnTo>
                  <a:pt x="352044" y="1431036"/>
                </a:lnTo>
                <a:lnTo>
                  <a:pt x="384048" y="1400556"/>
                </a:lnTo>
                <a:lnTo>
                  <a:pt x="417575" y="1374648"/>
                </a:lnTo>
                <a:lnTo>
                  <a:pt x="451103" y="1351788"/>
                </a:lnTo>
                <a:lnTo>
                  <a:pt x="487679" y="1330452"/>
                </a:lnTo>
                <a:lnTo>
                  <a:pt x="524256" y="1313688"/>
                </a:lnTo>
                <a:lnTo>
                  <a:pt x="562356" y="1299972"/>
                </a:lnTo>
                <a:lnTo>
                  <a:pt x="601979" y="1289304"/>
                </a:lnTo>
                <a:lnTo>
                  <a:pt x="643127" y="1280160"/>
                </a:lnTo>
                <a:lnTo>
                  <a:pt x="684276" y="1277112"/>
                </a:lnTo>
                <a:lnTo>
                  <a:pt x="728472" y="1275588"/>
                </a:lnTo>
                <a:lnTo>
                  <a:pt x="743712" y="1275588"/>
                </a:lnTo>
                <a:lnTo>
                  <a:pt x="789432" y="1278636"/>
                </a:lnTo>
                <a:lnTo>
                  <a:pt x="835151" y="1286256"/>
                </a:lnTo>
                <a:lnTo>
                  <a:pt x="879348" y="1296924"/>
                </a:lnTo>
                <a:lnTo>
                  <a:pt x="923544" y="1312164"/>
                </a:lnTo>
                <a:lnTo>
                  <a:pt x="966215" y="1330452"/>
                </a:lnTo>
                <a:lnTo>
                  <a:pt x="1007363" y="1353312"/>
                </a:lnTo>
                <a:lnTo>
                  <a:pt x="1048512" y="1382268"/>
                </a:lnTo>
                <a:lnTo>
                  <a:pt x="1086612" y="1411224"/>
                </a:lnTo>
                <a:lnTo>
                  <a:pt x="1118615" y="1444752"/>
                </a:lnTo>
                <a:lnTo>
                  <a:pt x="1147572" y="1478280"/>
                </a:lnTo>
                <a:lnTo>
                  <a:pt x="1171955" y="1514856"/>
                </a:lnTo>
                <a:lnTo>
                  <a:pt x="1191767" y="1554480"/>
                </a:lnTo>
                <a:lnTo>
                  <a:pt x="1208532" y="1595628"/>
                </a:lnTo>
                <a:lnTo>
                  <a:pt x="1219200" y="1635252"/>
                </a:lnTo>
                <a:lnTo>
                  <a:pt x="1225296" y="1670304"/>
                </a:lnTo>
                <a:lnTo>
                  <a:pt x="1231391" y="1708404"/>
                </a:lnTo>
                <a:lnTo>
                  <a:pt x="1234439" y="1749552"/>
                </a:lnTo>
                <a:lnTo>
                  <a:pt x="1235964" y="1790700"/>
                </a:lnTo>
                <a:lnTo>
                  <a:pt x="1235964" y="1805940"/>
                </a:lnTo>
                <a:lnTo>
                  <a:pt x="1234439" y="1839468"/>
                </a:lnTo>
                <a:lnTo>
                  <a:pt x="1229867" y="1900428"/>
                </a:lnTo>
                <a:lnTo>
                  <a:pt x="1222248" y="1958340"/>
                </a:lnTo>
                <a:lnTo>
                  <a:pt x="1220724" y="2301243"/>
                </a:lnTo>
                <a:lnTo>
                  <a:pt x="1418844" y="2523747"/>
                </a:lnTo>
                <a:lnTo>
                  <a:pt x="1418844" y="0"/>
                </a:lnTo>
                <a:lnTo>
                  <a:pt x="1220724" y="0"/>
                </a:lnTo>
                <a:lnTo>
                  <a:pt x="1220724" y="1313688"/>
                </a:lnTo>
                <a:lnTo>
                  <a:pt x="1208532" y="1290828"/>
                </a:lnTo>
                <a:lnTo>
                  <a:pt x="1178052" y="1249680"/>
                </a:lnTo>
                <a:lnTo>
                  <a:pt x="1141476" y="1211580"/>
                </a:lnTo>
                <a:lnTo>
                  <a:pt x="1101852" y="1179576"/>
                </a:lnTo>
                <a:lnTo>
                  <a:pt x="1057655" y="1150620"/>
                </a:lnTo>
                <a:lnTo>
                  <a:pt x="1007363" y="1127760"/>
                </a:lnTo>
                <a:lnTo>
                  <a:pt x="954024" y="1109472"/>
                </a:lnTo>
                <a:lnTo>
                  <a:pt x="894588" y="1095756"/>
                </a:lnTo>
                <a:lnTo>
                  <a:pt x="830579" y="1086612"/>
                </a:lnTo>
                <a:lnTo>
                  <a:pt x="797051" y="1083564"/>
                </a:lnTo>
                <a:lnTo>
                  <a:pt x="763524" y="1082040"/>
                </a:lnTo>
                <a:lnTo>
                  <a:pt x="726948" y="1080516"/>
                </a:lnTo>
                <a:lnTo>
                  <a:pt x="696467" y="1082040"/>
                </a:lnTo>
                <a:lnTo>
                  <a:pt x="638556" y="1086612"/>
                </a:lnTo>
                <a:lnTo>
                  <a:pt x="580644" y="1094232"/>
                </a:lnTo>
                <a:lnTo>
                  <a:pt x="527303" y="1106424"/>
                </a:lnTo>
                <a:lnTo>
                  <a:pt x="473963" y="1124712"/>
                </a:lnTo>
                <a:lnTo>
                  <a:pt x="422148" y="1146048"/>
                </a:lnTo>
                <a:lnTo>
                  <a:pt x="371856" y="1170432"/>
                </a:lnTo>
                <a:lnTo>
                  <a:pt x="324612" y="1200912"/>
                </a:lnTo>
                <a:lnTo>
                  <a:pt x="278891" y="1234440"/>
                </a:lnTo>
                <a:lnTo>
                  <a:pt x="233172" y="1272540"/>
                </a:lnTo>
                <a:lnTo>
                  <a:pt x="222503" y="1641348"/>
                </a:lnTo>
                <a:lnTo>
                  <a:pt x="236220" y="1603248"/>
                </a:lnTo>
                <a:close/>
              </a:path>
            </a:pathLst>
          </a:custGeom>
          <a:solidFill>
            <a:srgbClr val="B25E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1408" y="6870186"/>
            <a:ext cx="1897380" cy="2555751"/>
          </a:xfrm>
          <a:custGeom>
            <a:avLst/>
            <a:gdLst/>
            <a:ahLst/>
            <a:cxnLst/>
            <a:rect l="l" t="t" r="r" b="b"/>
            <a:pathLst>
              <a:path w="1897380" h="2555751">
                <a:moveTo>
                  <a:pt x="638556" y="2360679"/>
                </a:moveTo>
                <a:lnTo>
                  <a:pt x="196595" y="2360679"/>
                </a:lnTo>
                <a:lnTo>
                  <a:pt x="196595" y="188975"/>
                </a:lnTo>
                <a:lnTo>
                  <a:pt x="626363" y="188975"/>
                </a:lnTo>
                <a:lnTo>
                  <a:pt x="667512" y="190500"/>
                </a:lnTo>
                <a:lnTo>
                  <a:pt x="707136" y="192024"/>
                </a:lnTo>
                <a:lnTo>
                  <a:pt x="746760" y="195071"/>
                </a:lnTo>
                <a:lnTo>
                  <a:pt x="784860" y="199643"/>
                </a:lnTo>
                <a:lnTo>
                  <a:pt x="839724" y="208787"/>
                </a:lnTo>
                <a:lnTo>
                  <a:pt x="893063" y="219455"/>
                </a:lnTo>
                <a:lnTo>
                  <a:pt x="943356" y="234695"/>
                </a:lnTo>
                <a:lnTo>
                  <a:pt x="993648" y="251459"/>
                </a:lnTo>
                <a:lnTo>
                  <a:pt x="1031748" y="268224"/>
                </a:lnTo>
                <a:lnTo>
                  <a:pt x="1069848" y="284988"/>
                </a:lnTo>
                <a:lnTo>
                  <a:pt x="1104900" y="301751"/>
                </a:lnTo>
                <a:lnTo>
                  <a:pt x="1139952" y="318515"/>
                </a:lnTo>
                <a:lnTo>
                  <a:pt x="1188720" y="345947"/>
                </a:lnTo>
                <a:lnTo>
                  <a:pt x="1232916" y="374903"/>
                </a:lnTo>
                <a:lnTo>
                  <a:pt x="1274064" y="403859"/>
                </a:lnTo>
                <a:lnTo>
                  <a:pt x="1312164" y="434339"/>
                </a:lnTo>
                <a:lnTo>
                  <a:pt x="1348740" y="469391"/>
                </a:lnTo>
                <a:lnTo>
                  <a:pt x="1376171" y="496824"/>
                </a:lnTo>
                <a:lnTo>
                  <a:pt x="1403604" y="524255"/>
                </a:lnTo>
                <a:lnTo>
                  <a:pt x="1455420" y="580643"/>
                </a:lnTo>
                <a:lnTo>
                  <a:pt x="1481328" y="612647"/>
                </a:lnTo>
                <a:lnTo>
                  <a:pt x="1505711" y="646175"/>
                </a:lnTo>
                <a:lnTo>
                  <a:pt x="1528571" y="682751"/>
                </a:lnTo>
                <a:lnTo>
                  <a:pt x="1551432" y="720851"/>
                </a:lnTo>
                <a:lnTo>
                  <a:pt x="1574292" y="761999"/>
                </a:lnTo>
                <a:lnTo>
                  <a:pt x="1595628" y="806195"/>
                </a:lnTo>
                <a:lnTo>
                  <a:pt x="1615440" y="851915"/>
                </a:lnTo>
                <a:lnTo>
                  <a:pt x="1635252" y="899159"/>
                </a:lnTo>
                <a:lnTo>
                  <a:pt x="1652016" y="944879"/>
                </a:lnTo>
                <a:lnTo>
                  <a:pt x="1665732" y="995171"/>
                </a:lnTo>
                <a:lnTo>
                  <a:pt x="1676399" y="1050035"/>
                </a:lnTo>
                <a:lnTo>
                  <a:pt x="1682495" y="1088135"/>
                </a:lnTo>
                <a:lnTo>
                  <a:pt x="1688592" y="1129283"/>
                </a:lnTo>
                <a:lnTo>
                  <a:pt x="1691640" y="1173479"/>
                </a:lnTo>
                <a:lnTo>
                  <a:pt x="1694687" y="1217675"/>
                </a:lnTo>
                <a:lnTo>
                  <a:pt x="1696211" y="1266443"/>
                </a:lnTo>
                <a:lnTo>
                  <a:pt x="1696211" y="1333499"/>
                </a:lnTo>
                <a:lnTo>
                  <a:pt x="1693164" y="1376171"/>
                </a:lnTo>
                <a:lnTo>
                  <a:pt x="1690116" y="1418843"/>
                </a:lnTo>
                <a:lnTo>
                  <a:pt x="1684020" y="1459991"/>
                </a:lnTo>
                <a:lnTo>
                  <a:pt x="1676399" y="1501139"/>
                </a:lnTo>
                <a:lnTo>
                  <a:pt x="1667256" y="1542287"/>
                </a:lnTo>
                <a:lnTo>
                  <a:pt x="1656587" y="1581911"/>
                </a:lnTo>
                <a:lnTo>
                  <a:pt x="1644395" y="1621535"/>
                </a:lnTo>
                <a:lnTo>
                  <a:pt x="1629156" y="1661159"/>
                </a:lnTo>
                <a:lnTo>
                  <a:pt x="1613916" y="1699259"/>
                </a:lnTo>
                <a:lnTo>
                  <a:pt x="1595628" y="1737359"/>
                </a:lnTo>
                <a:lnTo>
                  <a:pt x="1577340" y="1773935"/>
                </a:lnTo>
                <a:lnTo>
                  <a:pt x="1554480" y="1812035"/>
                </a:lnTo>
                <a:lnTo>
                  <a:pt x="1531620" y="1848611"/>
                </a:lnTo>
                <a:lnTo>
                  <a:pt x="1507235" y="1885187"/>
                </a:lnTo>
                <a:lnTo>
                  <a:pt x="1481328" y="1920239"/>
                </a:lnTo>
                <a:lnTo>
                  <a:pt x="1453895" y="1955291"/>
                </a:lnTo>
                <a:lnTo>
                  <a:pt x="1423416" y="1990343"/>
                </a:lnTo>
                <a:lnTo>
                  <a:pt x="1391411" y="2023871"/>
                </a:lnTo>
                <a:lnTo>
                  <a:pt x="1359408" y="2057399"/>
                </a:lnTo>
                <a:lnTo>
                  <a:pt x="1325880" y="2089403"/>
                </a:lnTo>
                <a:lnTo>
                  <a:pt x="1287780" y="2119883"/>
                </a:lnTo>
                <a:lnTo>
                  <a:pt x="1257299" y="2144267"/>
                </a:lnTo>
                <a:lnTo>
                  <a:pt x="1225295" y="2167128"/>
                </a:lnTo>
                <a:lnTo>
                  <a:pt x="1190244" y="2189987"/>
                </a:lnTo>
                <a:lnTo>
                  <a:pt x="1155192" y="2212847"/>
                </a:lnTo>
                <a:lnTo>
                  <a:pt x="1114044" y="2235707"/>
                </a:lnTo>
                <a:lnTo>
                  <a:pt x="1071371" y="2258567"/>
                </a:lnTo>
                <a:lnTo>
                  <a:pt x="1025651" y="2276855"/>
                </a:lnTo>
                <a:lnTo>
                  <a:pt x="979932" y="2295143"/>
                </a:lnTo>
                <a:lnTo>
                  <a:pt x="932688" y="2311911"/>
                </a:lnTo>
                <a:lnTo>
                  <a:pt x="882395" y="2325627"/>
                </a:lnTo>
                <a:lnTo>
                  <a:pt x="865632" y="2330199"/>
                </a:lnTo>
                <a:lnTo>
                  <a:pt x="848868" y="2333247"/>
                </a:lnTo>
                <a:lnTo>
                  <a:pt x="841248" y="2334771"/>
                </a:lnTo>
                <a:lnTo>
                  <a:pt x="827532" y="2337819"/>
                </a:lnTo>
                <a:lnTo>
                  <a:pt x="813816" y="2340867"/>
                </a:lnTo>
                <a:lnTo>
                  <a:pt x="800100" y="2343915"/>
                </a:lnTo>
                <a:lnTo>
                  <a:pt x="786383" y="2345439"/>
                </a:lnTo>
                <a:lnTo>
                  <a:pt x="774192" y="2348487"/>
                </a:lnTo>
                <a:lnTo>
                  <a:pt x="760476" y="2350011"/>
                </a:lnTo>
                <a:lnTo>
                  <a:pt x="748283" y="2351535"/>
                </a:lnTo>
                <a:lnTo>
                  <a:pt x="736092" y="2353059"/>
                </a:lnTo>
                <a:lnTo>
                  <a:pt x="722376" y="2354583"/>
                </a:lnTo>
                <a:lnTo>
                  <a:pt x="710183" y="2357631"/>
                </a:lnTo>
                <a:lnTo>
                  <a:pt x="697992" y="2357631"/>
                </a:lnTo>
                <a:lnTo>
                  <a:pt x="685800" y="2359155"/>
                </a:lnTo>
                <a:lnTo>
                  <a:pt x="701039" y="2549655"/>
                </a:lnTo>
                <a:lnTo>
                  <a:pt x="748283" y="2546607"/>
                </a:lnTo>
                <a:lnTo>
                  <a:pt x="794004" y="2540511"/>
                </a:lnTo>
                <a:lnTo>
                  <a:pt x="836676" y="2535939"/>
                </a:lnTo>
                <a:lnTo>
                  <a:pt x="876300" y="2528319"/>
                </a:lnTo>
                <a:lnTo>
                  <a:pt x="914400" y="2520699"/>
                </a:lnTo>
                <a:lnTo>
                  <a:pt x="950976" y="2513079"/>
                </a:lnTo>
                <a:lnTo>
                  <a:pt x="1005839" y="2497839"/>
                </a:lnTo>
                <a:lnTo>
                  <a:pt x="1056132" y="2481075"/>
                </a:lnTo>
                <a:lnTo>
                  <a:pt x="1104900" y="2462787"/>
                </a:lnTo>
                <a:lnTo>
                  <a:pt x="1152144" y="2441451"/>
                </a:lnTo>
                <a:lnTo>
                  <a:pt x="1196340" y="2418591"/>
                </a:lnTo>
                <a:lnTo>
                  <a:pt x="1239011" y="2394207"/>
                </a:lnTo>
                <a:lnTo>
                  <a:pt x="1272540" y="2371347"/>
                </a:lnTo>
                <a:lnTo>
                  <a:pt x="1304544" y="2350011"/>
                </a:lnTo>
                <a:lnTo>
                  <a:pt x="1348740" y="2319531"/>
                </a:lnTo>
                <a:lnTo>
                  <a:pt x="1388364" y="2292096"/>
                </a:lnTo>
                <a:lnTo>
                  <a:pt x="1423416" y="2264664"/>
                </a:lnTo>
                <a:lnTo>
                  <a:pt x="1453895" y="2240279"/>
                </a:lnTo>
                <a:lnTo>
                  <a:pt x="1485899" y="2209799"/>
                </a:lnTo>
                <a:lnTo>
                  <a:pt x="1514856" y="2177795"/>
                </a:lnTo>
                <a:lnTo>
                  <a:pt x="1543811" y="2147316"/>
                </a:lnTo>
                <a:lnTo>
                  <a:pt x="1571244" y="2116835"/>
                </a:lnTo>
                <a:lnTo>
                  <a:pt x="1597152" y="2087879"/>
                </a:lnTo>
                <a:lnTo>
                  <a:pt x="1632204" y="2045207"/>
                </a:lnTo>
                <a:lnTo>
                  <a:pt x="1664208" y="2002535"/>
                </a:lnTo>
                <a:lnTo>
                  <a:pt x="1694687" y="1961387"/>
                </a:lnTo>
                <a:lnTo>
                  <a:pt x="1720595" y="1920239"/>
                </a:lnTo>
                <a:lnTo>
                  <a:pt x="1752599" y="1866899"/>
                </a:lnTo>
                <a:lnTo>
                  <a:pt x="1783080" y="1810511"/>
                </a:lnTo>
                <a:lnTo>
                  <a:pt x="1808987" y="1752599"/>
                </a:lnTo>
                <a:lnTo>
                  <a:pt x="1831847" y="1691639"/>
                </a:lnTo>
                <a:lnTo>
                  <a:pt x="1850135" y="1629155"/>
                </a:lnTo>
                <a:lnTo>
                  <a:pt x="1866899" y="1565147"/>
                </a:lnTo>
                <a:lnTo>
                  <a:pt x="1879092" y="1499615"/>
                </a:lnTo>
                <a:lnTo>
                  <a:pt x="1888235" y="1431035"/>
                </a:lnTo>
                <a:lnTo>
                  <a:pt x="1894332" y="1362455"/>
                </a:lnTo>
                <a:lnTo>
                  <a:pt x="1897380" y="1290827"/>
                </a:lnTo>
                <a:lnTo>
                  <a:pt x="1897380" y="1237487"/>
                </a:lnTo>
                <a:lnTo>
                  <a:pt x="1894332" y="1184147"/>
                </a:lnTo>
                <a:lnTo>
                  <a:pt x="1889759" y="1133855"/>
                </a:lnTo>
                <a:lnTo>
                  <a:pt x="1883664" y="1082039"/>
                </a:lnTo>
                <a:lnTo>
                  <a:pt x="1876044" y="1031747"/>
                </a:lnTo>
                <a:lnTo>
                  <a:pt x="1865376" y="982979"/>
                </a:lnTo>
                <a:lnTo>
                  <a:pt x="1851659" y="935735"/>
                </a:lnTo>
                <a:lnTo>
                  <a:pt x="1836420" y="886967"/>
                </a:lnTo>
                <a:lnTo>
                  <a:pt x="1819656" y="841247"/>
                </a:lnTo>
                <a:lnTo>
                  <a:pt x="1799844" y="795527"/>
                </a:lnTo>
                <a:lnTo>
                  <a:pt x="1780032" y="749807"/>
                </a:lnTo>
                <a:lnTo>
                  <a:pt x="1755647" y="705611"/>
                </a:lnTo>
                <a:lnTo>
                  <a:pt x="1729740" y="661415"/>
                </a:lnTo>
                <a:lnTo>
                  <a:pt x="1702308" y="618743"/>
                </a:lnTo>
                <a:lnTo>
                  <a:pt x="1671828" y="577595"/>
                </a:lnTo>
                <a:lnTo>
                  <a:pt x="1639823" y="536447"/>
                </a:lnTo>
                <a:lnTo>
                  <a:pt x="1606295" y="495300"/>
                </a:lnTo>
                <a:lnTo>
                  <a:pt x="1569720" y="455675"/>
                </a:lnTo>
                <a:lnTo>
                  <a:pt x="1531620" y="417575"/>
                </a:lnTo>
                <a:lnTo>
                  <a:pt x="1490471" y="379475"/>
                </a:lnTo>
                <a:lnTo>
                  <a:pt x="1475232" y="358139"/>
                </a:lnTo>
                <a:lnTo>
                  <a:pt x="1441704" y="320039"/>
                </a:lnTo>
                <a:lnTo>
                  <a:pt x="1406652" y="283463"/>
                </a:lnTo>
                <a:lnTo>
                  <a:pt x="1368552" y="249936"/>
                </a:lnTo>
                <a:lnTo>
                  <a:pt x="1330452" y="216407"/>
                </a:lnTo>
                <a:lnTo>
                  <a:pt x="1287780" y="185927"/>
                </a:lnTo>
                <a:lnTo>
                  <a:pt x="1245108" y="158495"/>
                </a:lnTo>
                <a:lnTo>
                  <a:pt x="1200911" y="132587"/>
                </a:lnTo>
                <a:lnTo>
                  <a:pt x="1153668" y="108203"/>
                </a:lnTo>
                <a:lnTo>
                  <a:pt x="1103376" y="85343"/>
                </a:lnTo>
                <a:lnTo>
                  <a:pt x="1060704" y="70103"/>
                </a:lnTo>
                <a:lnTo>
                  <a:pt x="1018032" y="57912"/>
                </a:lnTo>
                <a:lnTo>
                  <a:pt x="976883" y="47243"/>
                </a:lnTo>
                <a:lnTo>
                  <a:pt x="928116" y="35051"/>
                </a:lnTo>
                <a:lnTo>
                  <a:pt x="886968" y="25907"/>
                </a:lnTo>
                <a:lnTo>
                  <a:pt x="835151" y="16763"/>
                </a:lnTo>
                <a:lnTo>
                  <a:pt x="790956" y="10667"/>
                </a:lnTo>
                <a:lnTo>
                  <a:pt x="749807" y="6095"/>
                </a:lnTo>
                <a:lnTo>
                  <a:pt x="704088" y="1524"/>
                </a:lnTo>
                <a:lnTo>
                  <a:pt x="0" y="0"/>
                </a:lnTo>
                <a:lnTo>
                  <a:pt x="0" y="2555751"/>
                </a:lnTo>
                <a:lnTo>
                  <a:pt x="614172" y="2552703"/>
                </a:lnTo>
                <a:lnTo>
                  <a:pt x="667512" y="2551179"/>
                </a:lnTo>
                <a:lnTo>
                  <a:pt x="650748" y="2360679"/>
                </a:lnTo>
                <a:lnTo>
                  <a:pt x="638556" y="2360679"/>
                </a:lnTo>
                <a:close/>
              </a:path>
            </a:pathLst>
          </a:custGeom>
          <a:solidFill>
            <a:srgbClr val="B25E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2156" y="9229341"/>
            <a:ext cx="50291" cy="192024"/>
          </a:xfrm>
          <a:custGeom>
            <a:avLst/>
            <a:gdLst/>
            <a:ahLst/>
            <a:cxnLst/>
            <a:rect l="l" t="t" r="r" b="b"/>
            <a:pathLst>
              <a:path w="50291" h="192024">
                <a:moveTo>
                  <a:pt x="50291" y="190500"/>
                </a:moveTo>
                <a:lnTo>
                  <a:pt x="35051" y="0"/>
                </a:lnTo>
                <a:lnTo>
                  <a:pt x="22859" y="0"/>
                </a:lnTo>
                <a:lnTo>
                  <a:pt x="10668" y="1524"/>
                </a:lnTo>
                <a:lnTo>
                  <a:pt x="0" y="1524"/>
                </a:lnTo>
                <a:lnTo>
                  <a:pt x="16763" y="192024"/>
                </a:lnTo>
                <a:lnTo>
                  <a:pt x="33527" y="192024"/>
                </a:lnTo>
                <a:lnTo>
                  <a:pt x="50291" y="190500"/>
                </a:lnTo>
                <a:close/>
              </a:path>
            </a:pathLst>
          </a:custGeom>
          <a:solidFill>
            <a:srgbClr val="B25E2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8180" y="539490"/>
            <a:ext cx="6324600" cy="3840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121408" y="4698213"/>
            <a:ext cx="3187192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spc="-218" dirty="0" smtClean="0">
                <a:solidFill>
                  <a:srgbClr val="B35D23"/>
                </a:solidFill>
                <a:latin typeface="TTKB Dik Temel Abece" pitchFamily="2" charset="-94"/>
                <a:cs typeface="EGITIMHANE dik temel"/>
              </a:rPr>
              <a:t>d</a:t>
            </a:r>
            <a:r>
              <a:rPr sz="9600" spc="-218" dirty="0" smtClean="0">
                <a:latin typeface="TTKB Dik Temel Abece" pitchFamily="2" charset="-94"/>
                <a:cs typeface="EGITIMHANE dik temel"/>
              </a:rPr>
              <a:t>eve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669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55364" y="8052810"/>
            <a:ext cx="28955" cy="316992"/>
          </a:xfrm>
          <a:custGeom>
            <a:avLst/>
            <a:gdLst/>
            <a:ahLst/>
            <a:cxnLst/>
            <a:rect l="l" t="t" r="r" b="b"/>
            <a:pathLst>
              <a:path w="28955" h="316992">
                <a:moveTo>
                  <a:pt x="0" y="316991"/>
                </a:moveTo>
                <a:lnTo>
                  <a:pt x="6096" y="301751"/>
                </a:lnTo>
                <a:lnTo>
                  <a:pt x="13715" y="288035"/>
                </a:lnTo>
                <a:lnTo>
                  <a:pt x="21336" y="275843"/>
                </a:lnTo>
                <a:lnTo>
                  <a:pt x="28955" y="260603"/>
                </a:lnTo>
                <a:lnTo>
                  <a:pt x="27431" y="0"/>
                </a:lnTo>
                <a:lnTo>
                  <a:pt x="7620" y="18287"/>
                </a:lnTo>
                <a:lnTo>
                  <a:pt x="0" y="3169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8100" y="7889742"/>
            <a:ext cx="1330452" cy="1338075"/>
          </a:xfrm>
          <a:custGeom>
            <a:avLst/>
            <a:gdLst/>
            <a:ahLst/>
            <a:cxnLst/>
            <a:rect l="l" t="t" r="r" b="b"/>
            <a:pathLst>
              <a:path w="1330452" h="1338075">
                <a:moveTo>
                  <a:pt x="4572" y="603504"/>
                </a:moveTo>
                <a:lnTo>
                  <a:pt x="0" y="658368"/>
                </a:lnTo>
                <a:lnTo>
                  <a:pt x="0" y="713232"/>
                </a:lnTo>
                <a:lnTo>
                  <a:pt x="4572" y="766572"/>
                </a:lnTo>
                <a:lnTo>
                  <a:pt x="13715" y="818388"/>
                </a:lnTo>
                <a:lnTo>
                  <a:pt x="25907" y="868680"/>
                </a:lnTo>
                <a:lnTo>
                  <a:pt x="41148" y="915924"/>
                </a:lnTo>
                <a:lnTo>
                  <a:pt x="62484" y="963168"/>
                </a:lnTo>
                <a:lnTo>
                  <a:pt x="86867" y="1007363"/>
                </a:lnTo>
                <a:lnTo>
                  <a:pt x="115824" y="1050036"/>
                </a:lnTo>
                <a:lnTo>
                  <a:pt x="147827" y="1091183"/>
                </a:lnTo>
                <a:lnTo>
                  <a:pt x="185927" y="1132332"/>
                </a:lnTo>
                <a:lnTo>
                  <a:pt x="225551" y="1168908"/>
                </a:lnTo>
                <a:lnTo>
                  <a:pt x="266700" y="1202436"/>
                </a:lnTo>
                <a:lnTo>
                  <a:pt x="309372" y="1231392"/>
                </a:lnTo>
                <a:lnTo>
                  <a:pt x="353567" y="1258824"/>
                </a:lnTo>
                <a:lnTo>
                  <a:pt x="399288" y="1280163"/>
                </a:lnTo>
                <a:lnTo>
                  <a:pt x="445007" y="1299975"/>
                </a:lnTo>
                <a:lnTo>
                  <a:pt x="495300" y="1315215"/>
                </a:lnTo>
                <a:lnTo>
                  <a:pt x="544067" y="1325883"/>
                </a:lnTo>
                <a:lnTo>
                  <a:pt x="595883" y="1333503"/>
                </a:lnTo>
                <a:lnTo>
                  <a:pt x="649224" y="1336551"/>
                </a:lnTo>
                <a:lnTo>
                  <a:pt x="676655" y="1338075"/>
                </a:lnTo>
                <a:lnTo>
                  <a:pt x="711707" y="1336551"/>
                </a:lnTo>
                <a:lnTo>
                  <a:pt x="781812" y="1330455"/>
                </a:lnTo>
                <a:lnTo>
                  <a:pt x="848867" y="1315215"/>
                </a:lnTo>
                <a:lnTo>
                  <a:pt x="912876" y="1295403"/>
                </a:lnTo>
                <a:lnTo>
                  <a:pt x="972312" y="1267968"/>
                </a:lnTo>
                <a:lnTo>
                  <a:pt x="1030224" y="1232916"/>
                </a:lnTo>
                <a:lnTo>
                  <a:pt x="1083564" y="1193292"/>
                </a:lnTo>
                <a:lnTo>
                  <a:pt x="1133855" y="1144524"/>
                </a:lnTo>
                <a:lnTo>
                  <a:pt x="1181100" y="1089660"/>
                </a:lnTo>
                <a:lnTo>
                  <a:pt x="1225295" y="1027176"/>
                </a:lnTo>
                <a:lnTo>
                  <a:pt x="1246631" y="995172"/>
                </a:lnTo>
                <a:lnTo>
                  <a:pt x="1100327" y="914400"/>
                </a:lnTo>
                <a:lnTo>
                  <a:pt x="1083564" y="937260"/>
                </a:lnTo>
                <a:lnTo>
                  <a:pt x="1068324" y="960119"/>
                </a:lnTo>
                <a:lnTo>
                  <a:pt x="1033272" y="1002792"/>
                </a:lnTo>
                <a:lnTo>
                  <a:pt x="995172" y="1039368"/>
                </a:lnTo>
                <a:lnTo>
                  <a:pt x="954024" y="1071372"/>
                </a:lnTo>
                <a:lnTo>
                  <a:pt x="909827" y="1097280"/>
                </a:lnTo>
                <a:lnTo>
                  <a:pt x="864107" y="1120139"/>
                </a:lnTo>
                <a:lnTo>
                  <a:pt x="813815" y="1136904"/>
                </a:lnTo>
                <a:lnTo>
                  <a:pt x="760476" y="1149095"/>
                </a:lnTo>
                <a:lnTo>
                  <a:pt x="704088" y="1156716"/>
                </a:lnTo>
                <a:lnTo>
                  <a:pt x="644651" y="1158239"/>
                </a:lnTo>
                <a:lnTo>
                  <a:pt x="633983" y="1158239"/>
                </a:lnTo>
                <a:lnTo>
                  <a:pt x="595883" y="1156716"/>
                </a:lnTo>
                <a:lnTo>
                  <a:pt x="557783" y="1150620"/>
                </a:lnTo>
                <a:lnTo>
                  <a:pt x="509015" y="1136904"/>
                </a:lnTo>
                <a:lnTo>
                  <a:pt x="472439" y="1124712"/>
                </a:lnTo>
                <a:lnTo>
                  <a:pt x="437388" y="1106424"/>
                </a:lnTo>
                <a:lnTo>
                  <a:pt x="403860" y="1086612"/>
                </a:lnTo>
                <a:lnTo>
                  <a:pt x="371855" y="1063752"/>
                </a:lnTo>
                <a:lnTo>
                  <a:pt x="341375" y="1039368"/>
                </a:lnTo>
                <a:lnTo>
                  <a:pt x="313943" y="1013460"/>
                </a:lnTo>
                <a:lnTo>
                  <a:pt x="280415" y="975360"/>
                </a:lnTo>
                <a:lnTo>
                  <a:pt x="257555" y="944880"/>
                </a:lnTo>
                <a:lnTo>
                  <a:pt x="237743" y="911351"/>
                </a:lnTo>
                <a:lnTo>
                  <a:pt x="216407" y="871728"/>
                </a:lnTo>
                <a:lnTo>
                  <a:pt x="199643" y="824483"/>
                </a:lnTo>
                <a:lnTo>
                  <a:pt x="187451" y="786383"/>
                </a:lnTo>
                <a:lnTo>
                  <a:pt x="182879" y="743712"/>
                </a:lnTo>
                <a:lnTo>
                  <a:pt x="176784" y="704088"/>
                </a:lnTo>
                <a:lnTo>
                  <a:pt x="175260" y="684276"/>
                </a:lnTo>
                <a:lnTo>
                  <a:pt x="1330452" y="684276"/>
                </a:lnTo>
                <a:lnTo>
                  <a:pt x="1330452" y="653795"/>
                </a:lnTo>
                <a:lnTo>
                  <a:pt x="1327403" y="595884"/>
                </a:lnTo>
                <a:lnTo>
                  <a:pt x="1319783" y="539495"/>
                </a:lnTo>
                <a:lnTo>
                  <a:pt x="1309115" y="486156"/>
                </a:lnTo>
                <a:lnTo>
                  <a:pt x="1293876" y="434339"/>
                </a:lnTo>
                <a:lnTo>
                  <a:pt x="1274064" y="385572"/>
                </a:lnTo>
                <a:lnTo>
                  <a:pt x="1251203" y="338328"/>
                </a:lnTo>
                <a:lnTo>
                  <a:pt x="1223772" y="292607"/>
                </a:lnTo>
                <a:lnTo>
                  <a:pt x="1191767" y="249936"/>
                </a:lnTo>
                <a:lnTo>
                  <a:pt x="1156715" y="208787"/>
                </a:lnTo>
                <a:lnTo>
                  <a:pt x="1118615" y="170687"/>
                </a:lnTo>
                <a:lnTo>
                  <a:pt x="1077467" y="137160"/>
                </a:lnTo>
                <a:lnTo>
                  <a:pt x="1036319" y="106680"/>
                </a:lnTo>
                <a:lnTo>
                  <a:pt x="992124" y="80772"/>
                </a:lnTo>
                <a:lnTo>
                  <a:pt x="946403" y="57912"/>
                </a:lnTo>
                <a:lnTo>
                  <a:pt x="900683" y="38100"/>
                </a:lnTo>
                <a:lnTo>
                  <a:pt x="851915" y="22860"/>
                </a:lnTo>
                <a:lnTo>
                  <a:pt x="803148" y="12192"/>
                </a:lnTo>
                <a:lnTo>
                  <a:pt x="751331" y="4572"/>
                </a:lnTo>
                <a:lnTo>
                  <a:pt x="699515" y="1524"/>
                </a:lnTo>
                <a:lnTo>
                  <a:pt x="672083" y="0"/>
                </a:lnTo>
                <a:lnTo>
                  <a:pt x="643127" y="1524"/>
                </a:lnTo>
                <a:lnTo>
                  <a:pt x="589788" y="4572"/>
                </a:lnTo>
                <a:lnTo>
                  <a:pt x="536448" y="13716"/>
                </a:lnTo>
                <a:lnTo>
                  <a:pt x="484631" y="25907"/>
                </a:lnTo>
                <a:lnTo>
                  <a:pt x="435863" y="41148"/>
                </a:lnTo>
                <a:lnTo>
                  <a:pt x="387095" y="60960"/>
                </a:lnTo>
                <a:lnTo>
                  <a:pt x="341375" y="85343"/>
                </a:lnTo>
                <a:lnTo>
                  <a:pt x="297179" y="114300"/>
                </a:lnTo>
                <a:lnTo>
                  <a:pt x="275843" y="129540"/>
                </a:lnTo>
                <a:lnTo>
                  <a:pt x="254507" y="144780"/>
                </a:lnTo>
                <a:lnTo>
                  <a:pt x="234695" y="163068"/>
                </a:lnTo>
                <a:lnTo>
                  <a:pt x="236219" y="423672"/>
                </a:lnTo>
                <a:lnTo>
                  <a:pt x="243839" y="411480"/>
                </a:lnTo>
                <a:lnTo>
                  <a:pt x="252984" y="397763"/>
                </a:lnTo>
                <a:lnTo>
                  <a:pt x="281939" y="361188"/>
                </a:lnTo>
                <a:lnTo>
                  <a:pt x="315467" y="326136"/>
                </a:lnTo>
                <a:lnTo>
                  <a:pt x="338327" y="304800"/>
                </a:lnTo>
                <a:lnTo>
                  <a:pt x="364236" y="284988"/>
                </a:lnTo>
                <a:lnTo>
                  <a:pt x="390143" y="265175"/>
                </a:lnTo>
                <a:lnTo>
                  <a:pt x="426719" y="242316"/>
                </a:lnTo>
                <a:lnTo>
                  <a:pt x="464819" y="224028"/>
                </a:lnTo>
                <a:lnTo>
                  <a:pt x="502919" y="207263"/>
                </a:lnTo>
                <a:lnTo>
                  <a:pt x="541019" y="195072"/>
                </a:lnTo>
                <a:lnTo>
                  <a:pt x="579119" y="185928"/>
                </a:lnTo>
                <a:lnTo>
                  <a:pt x="617219" y="179831"/>
                </a:lnTo>
                <a:lnTo>
                  <a:pt x="661415" y="176784"/>
                </a:lnTo>
                <a:lnTo>
                  <a:pt x="693419" y="176784"/>
                </a:lnTo>
                <a:lnTo>
                  <a:pt x="725424" y="179831"/>
                </a:lnTo>
                <a:lnTo>
                  <a:pt x="757427" y="184404"/>
                </a:lnTo>
                <a:lnTo>
                  <a:pt x="789431" y="190500"/>
                </a:lnTo>
                <a:lnTo>
                  <a:pt x="850391" y="211836"/>
                </a:lnTo>
                <a:lnTo>
                  <a:pt x="880872" y="225551"/>
                </a:lnTo>
                <a:lnTo>
                  <a:pt x="909827" y="240792"/>
                </a:lnTo>
                <a:lnTo>
                  <a:pt x="940307" y="259080"/>
                </a:lnTo>
                <a:lnTo>
                  <a:pt x="967739" y="278892"/>
                </a:lnTo>
                <a:lnTo>
                  <a:pt x="995172" y="300228"/>
                </a:lnTo>
                <a:lnTo>
                  <a:pt x="1021079" y="321563"/>
                </a:lnTo>
                <a:lnTo>
                  <a:pt x="1043939" y="344424"/>
                </a:lnTo>
                <a:lnTo>
                  <a:pt x="1074419" y="379475"/>
                </a:lnTo>
                <a:lnTo>
                  <a:pt x="1101852" y="416051"/>
                </a:lnTo>
                <a:lnTo>
                  <a:pt x="1124712" y="455675"/>
                </a:lnTo>
                <a:lnTo>
                  <a:pt x="1143000" y="495300"/>
                </a:lnTo>
                <a:lnTo>
                  <a:pt x="1149095" y="510539"/>
                </a:lnTo>
                <a:lnTo>
                  <a:pt x="193548" y="510539"/>
                </a:lnTo>
                <a:lnTo>
                  <a:pt x="201167" y="495300"/>
                </a:lnTo>
                <a:lnTo>
                  <a:pt x="207263" y="480060"/>
                </a:lnTo>
                <a:lnTo>
                  <a:pt x="214884" y="181356"/>
                </a:lnTo>
                <a:lnTo>
                  <a:pt x="175260" y="220980"/>
                </a:lnTo>
                <a:lnTo>
                  <a:pt x="140207" y="263651"/>
                </a:lnTo>
                <a:lnTo>
                  <a:pt x="109727" y="307848"/>
                </a:lnTo>
                <a:lnTo>
                  <a:pt x="82295" y="352044"/>
                </a:lnTo>
                <a:lnTo>
                  <a:pt x="59436" y="399288"/>
                </a:lnTo>
                <a:lnTo>
                  <a:pt x="39624" y="448056"/>
                </a:lnTo>
                <a:lnTo>
                  <a:pt x="24384" y="498348"/>
                </a:lnTo>
                <a:lnTo>
                  <a:pt x="12191" y="548639"/>
                </a:lnTo>
                <a:lnTo>
                  <a:pt x="4572" y="6035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0468" y="6899142"/>
            <a:ext cx="1370075" cy="2339343"/>
          </a:xfrm>
          <a:custGeom>
            <a:avLst/>
            <a:gdLst/>
            <a:ahLst/>
            <a:cxnLst/>
            <a:rect l="l" t="t" r="r" b="b"/>
            <a:pathLst>
              <a:path w="1370075" h="2339343">
                <a:moveTo>
                  <a:pt x="187451" y="2159508"/>
                </a:moveTo>
                <a:lnTo>
                  <a:pt x="187451" y="1261872"/>
                </a:lnTo>
                <a:lnTo>
                  <a:pt x="1363980" y="1261872"/>
                </a:lnTo>
                <a:lnTo>
                  <a:pt x="1363980" y="1078992"/>
                </a:lnTo>
                <a:lnTo>
                  <a:pt x="187451" y="1078992"/>
                </a:lnTo>
                <a:lnTo>
                  <a:pt x="187451" y="182880"/>
                </a:lnTo>
                <a:lnTo>
                  <a:pt x="1360932" y="182880"/>
                </a:lnTo>
                <a:lnTo>
                  <a:pt x="1360932" y="0"/>
                </a:lnTo>
                <a:lnTo>
                  <a:pt x="0" y="0"/>
                </a:lnTo>
                <a:lnTo>
                  <a:pt x="0" y="2339343"/>
                </a:lnTo>
                <a:lnTo>
                  <a:pt x="1370075" y="2339343"/>
                </a:lnTo>
                <a:lnTo>
                  <a:pt x="1370075" y="2159508"/>
                </a:lnTo>
                <a:lnTo>
                  <a:pt x="187451" y="21595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1016" y="701034"/>
            <a:ext cx="4919472" cy="3968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565400" y="5143221"/>
            <a:ext cx="2613152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8800" spc="-57" dirty="0" smtClean="0">
                <a:solidFill>
                  <a:srgbClr val="FF0000"/>
                </a:solidFill>
                <a:latin typeface="TTKB Dik Temel Abece" pitchFamily="2" charset="-94"/>
                <a:cs typeface="EGITIMHANE dik temel"/>
              </a:rPr>
              <a:t>e</a:t>
            </a:r>
            <a:r>
              <a:rPr sz="8800" spc="-57" dirty="0" smtClean="0">
                <a:latin typeface="TTKB Dik Temel Abece" pitchFamily="2" charset="-94"/>
                <a:cs typeface="EGITIMHANE dik temel"/>
              </a:rPr>
              <a:t>lma</a:t>
            </a:r>
            <a:endParaRPr sz="88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992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70560" y="580638"/>
            <a:ext cx="6227064" cy="4567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87752" y="6851898"/>
            <a:ext cx="1917191" cy="1714499"/>
          </a:xfrm>
          <a:custGeom>
            <a:avLst/>
            <a:gdLst/>
            <a:ahLst/>
            <a:cxnLst/>
            <a:rect l="l" t="t" r="r" b="b"/>
            <a:pathLst>
              <a:path w="1917191" h="1714500">
                <a:moveTo>
                  <a:pt x="1380596" y="109915"/>
                </a:moveTo>
                <a:lnTo>
                  <a:pt x="1352507" y="140805"/>
                </a:lnTo>
                <a:lnTo>
                  <a:pt x="1326137" y="175791"/>
                </a:lnTo>
                <a:lnTo>
                  <a:pt x="1313600" y="194824"/>
                </a:lnTo>
                <a:lnTo>
                  <a:pt x="1301496" y="214883"/>
                </a:lnTo>
                <a:lnTo>
                  <a:pt x="1291378" y="237618"/>
                </a:lnTo>
                <a:lnTo>
                  <a:pt x="1283695" y="266119"/>
                </a:lnTo>
                <a:lnTo>
                  <a:pt x="1279552" y="289033"/>
                </a:lnTo>
                <a:lnTo>
                  <a:pt x="1276209" y="315093"/>
                </a:lnTo>
                <a:lnTo>
                  <a:pt x="1273680" y="344314"/>
                </a:lnTo>
                <a:lnTo>
                  <a:pt x="1271980" y="376711"/>
                </a:lnTo>
                <a:lnTo>
                  <a:pt x="1271123" y="412297"/>
                </a:lnTo>
                <a:lnTo>
                  <a:pt x="1271015" y="431291"/>
                </a:lnTo>
                <a:lnTo>
                  <a:pt x="1271015" y="775715"/>
                </a:lnTo>
                <a:lnTo>
                  <a:pt x="1085088" y="775715"/>
                </a:lnTo>
                <a:lnTo>
                  <a:pt x="1085088" y="865631"/>
                </a:lnTo>
                <a:lnTo>
                  <a:pt x="1271015" y="865631"/>
                </a:lnTo>
                <a:lnTo>
                  <a:pt x="1271015" y="1703831"/>
                </a:lnTo>
                <a:lnTo>
                  <a:pt x="1362455" y="1703831"/>
                </a:lnTo>
                <a:lnTo>
                  <a:pt x="1362455" y="865631"/>
                </a:lnTo>
                <a:lnTo>
                  <a:pt x="1616964" y="865631"/>
                </a:lnTo>
                <a:lnTo>
                  <a:pt x="1616964" y="775715"/>
                </a:lnTo>
                <a:lnTo>
                  <a:pt x="1362455" y="775715"/>
                </a:lnTo>
                <a:lnTo>
                  <a:pt x="1362465" y="416505"/>
                </a:lnTo>
                <a:lnTo>
                  <a:pt x="1362635" y="398698"/>
                </a:lnTo>
                <a:lnTo>
                  <a:pt x="1363021" y="381810"/>
                </a:lnTo>
                <a:lnTo>
                  <a:pt x="1364474" y="350762"/>
                </a:lnTo>
                <a:lnTo>
                  <a:pt x="1366888" y="323298"/>
                </a:lnTo>
                <a:lnTo>
                  <a:pt x="1370323" y="299357"/>
                </a:lnTo>
                <a:lnTo>
                  <a:pt x="1374843" y="278876"/>
                </a:lnTo>
                <a:lnTo>
                  <a:pt x="1380509" y="261794"/>
                </a:lnTo>
                <a:lnTo>
                  <a:pt x="1391564" y="238895"/>
                </a:lnTo>
                <a:lnTo>
                  <a:pt x="1399792" y="224061"/>
                </a:lnTo>
                <a:lnTo>
                  <a:pt x="1408475" y="210009"/>
                </a:lnTo>
                <a:lnTo>
                  <a:pt x="1427202" y="184261"/>
                </a:lnTo>
                <a:lnTo>
                  <a:pt x="1447734" y="161667"/>
                </a:lnTo>
                <a:lnTo>
                  <a:pt x="1470063" y="142245"/>
                </a:lnTo>
                <a:lnTo>
                  <a:pt x="1494180" y="126016"/>
                </a:lnTo>
                <a:lnTo>
                  <a:pt x="1520076" y="112995"/>
                </a:lnTo>
                <a:lnTo>
                  <a:pt x="1547741" y="103203"/>
                </a:lnTo>
                <a:lnTo>
                  <a:pt x="1577166" y="96657"/>
                </a:lnTo>
                <a:lnTo>
                  <a:pt x="1608342" y="93375"/>
                </a:lnTo>
                <a:lnTo>
                  <a:pt x="1624584" y="92963"/>
                </a:lnTo>
                <a:lnTo>
                  <a:pt x="1632820" y="93083"/>
                </a:lnTo>
                <a:lnTo>
                  <a:pt x="1657425" y="94878"/>
                </a:lnTo>
                <a:lnTo>
                  <a:pt x="1681872" y="98827"/>
                </a:lnTo>
                <a:lnTo>
                  <a:pt x="1706189" y="104930"/>
                </a:lnTo>
                <a:lnTo>
                  <a:pt x="1730407" y="113187"/>
                </a:lnTo>
                <a:lnTo>
                  <a:pt x="1754552" y="123599"/>
                </a:lnTo>
                <a:lnTo>
                  <a:pt x="1778655" y="136165"/>
                </a:lnTo>
                <a:lnTo>
                  <a:pt x="1800695" y="150459"/>
                </a:lnTo>
                <a:lnTo>
                  <a:pt x="1818768" y="166568"/>
                </a:lnTo>
                <a:lnTo>
                  <a:pt x="1835686" y="185941"/>
                </a:lnTo>
                <a:lnTo>
                  <a:pt x="1851660" y="208787"/>
                </a:lnTo>
                <a:lnTo>
                  <a:pt x="1917191" y="146303"/>
                </a:lnTo>
                <a:lnTo>
                  <a:pt x="1904135" y="127836"/>
                </a:lnTo>
                <a:lnTo>
                  <a:pt x="1884974" y="107738"/>
                </a:lnTo>
                <a:lnTo>
                  <a:pt x="1862383" y="87251"/>
                </a:lnTo>
                <a:lnTo>
                  <a:pt x="1838682" y="69127"/>
                </a:lnTo>
                <a:lnTo>
                  <a:pt x="1813860" y="53358"/>
                </a:lnTo>
                <a:lnTo>
                  <a:pt x="1787909" y="39934"/>
                </a:lnTo>
                <a:lnTo>
                  <a:pt x="1760819" y="28847"/>
                </a:lnTo>
                <a:lnTo>
                  <a:pt x="1732582" y="20086"/>
                </a:lnTo>
                <a:lnTo>
                  <a:pt x="1703189" y="13644"/>
                </a:lnTo>
                <a:lnTo>
                  <a:pt x="1672629" y="9511"/>
                </a:lnTo>
                <a:lnTo>
                  <a:pt x="1640894" y="7677"/>
                </a:lnTo>
                <a:lnTo>
                  <a:pt x="1624584" y="7619"/>
                </a:lnTo>
                <a:lnTo>
                  <a:pt x="1604444" y="8351"/>
                </a:lnTo>
                <a:lnTo>
                  <a:pt x="1584717" y="10090"/>
                </a:lnTo>
                <a:lnTo>
                  <a:pt x="1565404" y="12837"/>
                </a:lnTo>
                <a:lnTo>
                  <a:pt x="1546506" y="16593"/>
                </a:lnTo>
                <a:lnTo>
                  <a:pt x="1528024" y="21359"/>
                </a:lnTo>
                <a:lnTo>
                  <a:pt x="1509959" y="27137"/>
                </a:lnTo>
                <a:lnTo>
                  <a:pt x="1492312" y="33928"/>
                </a:lnTo>
                <a:lnTo>
                  <a:pt x="1475085" y="41733"/>
                </a:lnTo>
                <a:lnTo>
                  <a:pt x="1458279" y="50552"/>
                </a:lnTo>
                <a:lnTo>
                  <a:pt x="1441894" y="60388"/>
                </a:lnTo>
                <a:lnTo>
                  <a:pt x="1425932" y="71241"/>
                </a:lnTo>
                <a:lnTo>
                  <a:pt x="1410394" y="83112"/>
                </a:lnTo>
                <a:lnTo>
                  <a:pt x="1395282" y="96003"/>
                </a:lnTo>
                <a:lnTo>
                  <a:pt x="1380596" y="109915"/>
                </a:lnTo>
                <a:close/>
              </a:path>
              <a:path w="1917191" h="1714500">
                <a:moveTo>
                  <a:pt x="976884" y="92963"/>
                </a:moveTo>
                <a:lnTo>
                  <a:pt x="976884" y="0"/>
                </a:lnTo>
                <a:lnTo>
                  <a:pt x="0" y="0"/>
                </a:lnTo>
                <a:lnTo>
                  <a:pt x="88392" y="908303"/>
                </a:lnTo>
                <a:lnTo>
                  <a:pt x="92963" y="1714499"/>
                </a:lnTo>
                <a:lnTo>
                  <a:pt x="92963" y="908304"/>
                </a:lnTo>
                <a:lnTo>
                  <a:pt x="88392" y="815339"/>
                </a:lnTo>
                <a:lnTo>
                  <a:pt x="92963" y="92963"/>
                </a:lnTo>
                <a:lnTo>
                  <a:pt x="976884" y="92963"/>
                </a:lnTo>
                <a:close/>
              </a:path>
              <a:path w="1917191" h="1714500">
                <a:moveTo>
                  <a:pt x="0" y="0"/>
                </a:moveTo>
                <a:lnTo>
                  <a:pt x="0" y="1714499"/>
                </a:lnTo>
                <a:lnTo>
                  <a:pt x="92963" y="1714499"/>
                </a:lnTo>
                <a:lnTo>
                  <a:pt x="88392" y="908303"/>
                </a:lnTo>
                <a:lnTo>
                  <a:pt x="0" y="0"/>
                </a:lnTo>
                <a:close/>
              </a:path>
              <a:path w="1917191" h="1714500">
                <a:moveTo>
                  <a:pt x="883920" y="815339"/>
                </a:moveTo>
                <a:lnTo>
                  <a:pt x="92963" y="815340"/>
                </a:lnTo>
                <a:lnTo>
                  <a:pt x="92963" y="848867"/>
                </a:lnTo>
                <a:lnTo>
                  <a:pt x="92963" y="92963"/>
                </a:lnTo>
                <a:lnTo>
                  <a:pt x="88392" y="815339"/>
                </a:lnTo>
                <a:lnTo>
                  <a:pt x="92963" y="908304"/>
                </a:lnTo>
                <a:lnTo>
                  <a:pt x="883920" y="908303"/>
                </a:lnTo>
                <a:lnTo>
                  <a:pt x="883920" y="909827"/>
                </a:lnTo>
                <a:lnTo>
                  <a:pt x="972312" y="909827"/>
                </a:lnTo>
                <a:lnTo>
                  <a:pt x="972312" y="815339"/>
                </a:lnTo>
                <a:lnTo>
                  <a:pt x="883920" y="815339"/>
                </a:lnTo>
                <a:close/>
              </a:path>
            </a:pathLst>
          </a:custGeom>
          <a:solidFill>
            <a:srgbClr val="355E91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676144" y="7667238"/>
            <a:ext cx="795528" cy="92963"/>
          </a:xfrm>
          <a:custGeom>
            <a:avLst/>
            <a:gdLst/>
            <a:ahLst/>
            <a:cxnLst/>
            <a:rect l="l" t="t" r="r" b="b"/>
            <a:pathLst>
              <a:path w="795528" h="92964">
                <a:moveTo>
                  <a:pt x="0" y="0"/>
                </a:moveTo>
                <a:lnTo>
                  <a:pt x="0" y="92963"/>
                </a:lnTo>
                <a:lnTo>
                  <a:pt x="795528" y="92963"/>
                </a:lnTo>
                <a:lnTo>
                  <a:pt x="795528" y="0"/>
                </a:lnTo>
                <a:lnTo>
                  <a:pt x="0" y="0"/>
                </a:lnTo>
                <a:close/>
              </a:path>
            </a:pathLst>
          </a:custGeom>
          <a:solidFill>
            <a:srgbClr val="355E91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471672" y="7667238"/>
            <a:ext cx="88391" cy="94487"/>
          </a:xfrm>
          <a:custGeom>
            <a:avLst/>
            <a:gdLst/>
            <a:ahLst/>
            <a:cxnLst/>
            <a:rect l="l" t="t" r="r" b="b"/>
            <a:pathLst>
              <a:path w="88391" h="94487">
                <a:moveTo>
                  <a:pt x="88391" y="0"/>
                </a:moveTo>
                <a:lnTo>
                  <a:pt x="0" y="0"/>
                </a:lnTo>
                <a:lnTo>
                  <a:pt x="0" y="94487"/>
                </a:lnTo>
                <a:lnTo>
                  <a:pt x="88391" y="94487"/>
                </a:lnTo>
                <a:lnTo>
                  <a:pt x="88391" y="0"/>
                </a:lnTo>
                <a:close/>
              </a:path>
            </a:pathLst>
          </a:custGeom>
          <a:solidFill>
            <a:srgbClr val="355E91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336800" y="5493506"/>
            <a:ext cx="3147570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spc="-412" dirty="0" smtClean="0">
                <a:solidFill>
                  <a:srgbClr val="4374A0"/>
                </a:solidFill>
                <a:latin typeface="TTKB Dik Temel Abece" pitchFamily="2" charset="-94"/>
                <a:cs typeface="EGITIMHANE dik temel"/>
              </a:rPr>
              <a:t>f</a:t>
            </a:r>
            <a:r>
              <a:rPr sz="9600" spc="-412" dirty="0" smtClean="0">
                <a:latin typeface="TTKB Dik Temel Abece" pitchFamily="2" charset="-94"/>
                <a:cs typeface="EGITIMHANE dik temel"/>
              </a:rPr>
              <a:t>are</a:t>
            </a:r>
            <a:endParaRPr sz="11500" dirty="0">
              <a:latin typeface="TTKB Dik Temel Abece" pitchFamily="2" charset="-94"/>
              <a:cs typeface="EGITIMHANE dik tem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76144" y="7667238"/>
            <a:ext cx="883919" cy="92963"/>
          </a:xfrm>
          <a:prstGeom prst="rect">
            <a:avLst/>
          </a:prstGeom>
        </p:spPr>
        <p:txBody>
          <a:bodyPr wrap="square" lIns="0" tIns="4063" rIns="0" bIns="0" rtlCol="0">
            <a:noAutofit/>
          </a:bodyPr>
          <a:lstStyle/>
          <a:p>
            <a:pPr marL="25400">
              <a:lnSpc>
                <a:spcPts val="700"/>
              </a:lnSpc>
            </a:pPr>
            <a:endParaRPr sz="900"/>
          </a:p>
        </p:txBody>
      </p:sp>
    </p:spTree>
  </p:cSld>
  <p:clrMapOvr>
    <a:masterClrMapping/>
  </p:clrMapOvr>
  <p:transition spd="slow" advTm="697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542032" y="3255258"/>
            <a:ext cx="228600" cy="18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566922"/>
            <a:ext cx="6473952" cy="4474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8136" y="7894314"/>
            <a:ext cx="35051" cy="445007"/>
          </a:xfrm>
          <a:custGeom>
            <a:avLst/>
            <a:gdLst/>
            <a:ahLst/>
            <a:cxnLst/>
            <a:rect l="l" t="t" r="r" b="b"/>
            <a:pathLst>
              <a:path w="35051" h="445007">
                <a:moveTo>
                  <a:pt x="9143" y="371856"/>
                </a:moveTo>
                <a:lnTo>
                  <a:pt x="13715" y="348995"/>
                </a:lnTo>
                <a:lnTo>
                  <a:pt x="19812" y="324612"/>
                </a:lnTo>
                <a:lnTo>
                  <a:pt x="27431" y="301751"/>
                </a:lnTo>
                <a:lnTo>
                  <a:pt x="35051" y="0"/>
                </a:lnTo>
                <a:lnTo>
                  <a:pt x="16763" y="24383"/>
                </a:lnTo>
                <a:lnTo>
                  <a:pt x="0" y="445007"/>
                </a:lnTo>
                <a:lnTo>
                  <a:pt x="1524" y="420623"/>
                </a:lnTo>
                <a:lnTo>
                  <a:pt x="4571" y="396239"/>
                </a:lnTo>
                <a:lnTo>
                  <a:pt x="9143" y="371856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51832" y="7624566"/>
            <a:ext cx="1488948" cy="2700531"/>
          </a:xfrm>
          <a:custGeom>
            <a:avLst/>
            <a:gdLst/>
            <a:ahLst/>
            <a:cxnLst/>
            <a:rect l="l" t="t" r="r" b="b"/>
            <a:pathLst>
              <a:path w="1488948" h="2700531">
                <a:moveTo>
                  <a:pt x="143256" y="2081787"/>
                </a:moveTo>
                <a:lnTo>
                  <a:pt x="0" y="2081787"/>
                </a:lnTo>
                <a:lnTo>
                  <a:pt x="7620" y="2110743"/>
                </a:lnTo>
                <a:lnTo>
                  <a:pt x="15240" y="2138175"/>
                </a:lnTo>
                <a:lnTo>
                  <a:pt x="24384" y="2165607"/>
                </a:lnTo>
                <a:lnTo>
                  <a:pt x="33528" y="2193039"/>
                </a:lnTo>
                <a:lnTo>
                  <a:pt x="44196" y="2218947"/>
                </a:lnTo>
                <a:lnTo>
                  <a:pt x="53340" y="2244855"/>
                </a:lnTo>
                <a:lnTo>
                  <a:pt x="64008" y="2269239"/>
                </a:lnTo>
                <a:lnTo>
                  <a:pt x="76200" y="2293623"/>
                </a:lnTo>
                <a:lnTo>
                  <a:pt x="88392" y="2318007"/>
                </a:lnTo>
                <a:lnTo>
                  <a:pt x="102108" y="2340867"/>
                </a:lnTo>
                <a:lnTo>
                  <a:pt x="114300" y="2362203"/>
                </a:lnTo>
                <a:lnTo>
                  <a:pt x="158496" y="2426211"/>
                </a:lnTo>
                <a:lnTo>
                  <a:pt x="190500" y="2464311"/>
                </a:lnTo>
                <a:lnTo>
                  <a:pt x="224028" y="2499363"/>
                </a:lnTo>
                <a:lnTo>
                  <a:pt x="260604" y="2532891"/>
                </a:lnTo>
                <a:lnTo>
                  <a:pt x="300228" y="2564895"/>
                </a:lnTo>
                <a:lnTo>
                  <a:pt x="341375" y="2593851"/>
                </a:lnTo>
                <a:lnTo>
                  <a:pt x="385572" y="2619759"/>
                </a:lnTo>
                <a:lnTo>
                  <a:pt x="431292" y="2641095"/>
                </a:lnTo>
                <a:lnTo>
                  <a:pt x="478536" y="2659383"/>
                </a:lnTo>
                <a:lnTo>
                  <a:pt x="527304" y="2674623"/>
                </a:lnTo>
                <a:lnTo>
                  <a:pt x="577596" y="2685291"/>
                </a:lnTo>
                <a:lnTo>
                  <a:pt x="630936" y="2694435"/>
                </a:lnTo>
                <a:lnTo>
                  <a:pt x="684276" y="2699007"/>
                </a:lnTo>
                <a:lnTo>
                  <a:pt x="740663" y="2700531"/>
                </a:lnTo>
                <a:lnTo>
                  <a:pt x="775716" y="2700531"/>
                </a:lnTo>
                <a:lnTo>
                  <a:pt x="842772" y="2694435"/>
                </a:lnTo>
                <a:lnTo>
                  <a:pt x="908304" y="2683767"/>
                </a:lnTo>
                <a:lnTo>
                  <a:pt x="970788" y="2665479"/>
                </a:lnTo>
                <a:lnTo>
                  <a:pt x="1031748" y="2644143"/>
                </a:lnTo>
                <a:lnTo>
                  <a:pt x="1089660" y="2615187"/>
                </a:lnTo>
                <a:lnTo>
                  <a:pt x="1146048" y="2581659"/>
                </a:lnTo>
                <a:lnTo>
                  <a:pt x="1199388" y="2542035"/>
                </a:lnTo>
                <a:lnTo>
                  <a:pt x="1249680" y="2496315"/>
                </a:lnTo>
                <a:lnTo>
                  <a:pt x="1298448" y="2446023"/>
                </a:lnTo>
                <a:lnTo>
                  <a:pt x="1331976" y="2404875"/>
                </a:lnTo>
                <a:lnTo>
                  <a:pt x="1359408" y="2368299"/>
                </a:lnTo>
                <a:lnTo>
                  <a:pt x="1385316" y="2330199"/>
                </a:lnTo>
                <a:lnTo>
                  <a:pt x="1406652" y="2295147"/>
                </a:lnTo>
                <a:lnTo>
                  <a:pt x="1424939" y="2260095"/>
                </a:lnTo>
                <a:lnTo>
                  <a:pt x="1444752" y="2214375"/>
                </a:lnTo>
                <a:lnTo>
                  <a:pt x="1458468" y="2161035"/>
                </a:lnTo>
                <a:lnTo>
                  <a:pt x="1467612" y="2110743"/>
                </a:lnTo>
                <a:lnTo>
                  <a:pt x="1475232" y="2068071"/>
                </a:lnTo>
                <a:lnTo>
                  <a:pt x="1482852" y="2019303"/>
                </a:lnTo>
                <a:lnTo>
                  <a:pt x="1487424" y="1981203"/>
                </a:lnTo>
                <a:lnTo>
                  <a:pt x="1488948" y="1965963"/>
                </a:lnTo>
                <a:lnTo>
                  <a:pt x="1488948" y="19812"/>
                </a:lnTo>
                <a:lnTo>
                  <a:pt x="1344168" y="19812"/>
                </a:lnTo>
                <a:lnTo>
                  <a:pt x="1344168" y="256031"/>
                </a:lnTo>
                <a:lnTo>
                  <a:pt x="1324356" y="231648"/>
                </a:lnTo>
                <a:lnTo>
                  <a:pt x="1283208" y="185927"/>
                </a:lnTo>
                <a:lnTo>
                  <a:pt x="1235964" y="144780"/>
                </a:lnTo>
                <a:lnTo>
                  <a:pt x="1185672" y="108204"/>
                </a:lnTo>
                <a:lnTo>
                  <a:pt x="1132332" y="77724"/>
                </a:lnTo>
                <a:lnTo>
                  <a:pt x="1074420" y="51816"/>
                </a:lnTo>
                <a:lnTo>
                  <a:pt x="1011936" y="32004"/>
                </a:lnTo>
                <a:lnTo>
                  <a:pt x="946404" y="16763"/>
                </a:lnTo>
                <a:lnTo>
                  <a:pt x="876300" y="6095"/>
                </a:lnTo>
                <a:lnTo>
                  <a:pt x="803148" y="1524"/>
                </a:lnTo>
                <a:lnTo>
                  <a:pt x="765048" y="0"/>
                </a:lnTo>
                <a:lnTo>
                  <a:pt x="734568" y="1524"/>
                </a:lnTo>
                <a:lnTo>
                  <a:pt x="672084" y="6095"/>
                </a:lnTo>
                <a:lnTo>
                  <a:pt x="612648" y="13716"/>
                </a:lnTo>
                <a:lnTo>
                  <a:pt x="554736" y="27431"/>
                </a:lnTo>
                <a:lnTo>
                  <a:pt x="498348" y="45719"/>
                </a:lnTo>
                <a:lnTo>
                  <a:pt x="445008" y="68580"/>
                </a:lnTo>
                <a:lnTo>
                  <a:pt x="393192" y="94487"/>
                </a:lnTo>
                <a:lnTo>
                  <a:pt x="342900" y="126492"/>
                </a:lnTo>
                <a:lnTo>
                  <a:pt x="294132" y="163068"/>
                </a:lnTo>
                <a:lnTo>
                  <a:pt x="246887" y="202692"/>
                </a:lnTo>
                <a:lnTo>
                  <a:pt x="202692" y="246887"/>
                </a:lnTo>
                <a:lnTo>
                  <a:pt x="173736" y="571500"/>
                </a:lnTo>
                <a:lnTo>
                  <a:pt x="181356" y="548639"/>
                </a:lnTo>
                <a:lnTo>
                  <a:pt x="188975" y="527304"/>
                </a:lnTo>
                <a:lnTo>
                  <a:pt x="210312" y="484631"/>
                </a:lnTo>
                <a:lnTo>
                  <a:pt x="233172" y="441960"/>
                </a:lnTo>
                <a:lnTo>
                  <a:pt x="260604" y="402336"/>
                </a:lnTo>
                <a:lnTo>
                  <a:pt x="292608" y="364236"/>
                </a:lnTo>
                <a:lnTo>
                  <a:pt x="326136" y="326136"/>
                </a:lnTo>
                <a:lnTo>
                  <a:pt x="364236" y="292607"/>
                </a:lnTo>
                <a:lnTo>
                  <a:pt x="402336" y="260604"/>
                </a:lnTo>
                <a:lnTo>
                  <a:pt x="441960" y="233171"/>
                </a:lnTo>
                <a:lnTo>
                  <a:pt x="483108" y="210312"/>
                </a:lnTo>
                <a:lnTo>
                  <a:pt x="527304" y="188975"/>
                </a:lnTo>
                <a:lnTo>
                  <a:pt x="571500" y="173736"/>
                </a:lnTo>
                <a:lnTo>
                  <a:pt x="617220" y="160019"/>
                </a:lnTo>
                <a:lnTo>
                  <a:pt x="665988" y="150875"/>
                </a:lnTo>
                <a:lnTo>
                  <a:pt x="714756" y="146304"/>
                </a:lnTo>
                <a:lnTo>
                  <a:pt x="765048" y="144780"/>
                </a:lnTo>
                <a:lnTo>
                  <a:pt x="783336" y="144780"/>
                </a:lnTo>
                <a:lnTo>
                  <a:pt x="836676" y="147827"/>
                </a:lnTo>
                <a:lnTo>
                  <a:pt x="890016" y="156971"/>
                </a:lnTo>
                <a:lnTo>
                  <a:pt x="940308" y="170687"/>
                </a:lnTo>
                <a:lnTo>
                  <a:pt x="992124" y="187451"/>
                </a:lnTo>
                <a:lnTo>
                  <a:pt x="1040892" y="210312"/>
                </a:lnTo>
                <a:lnTo>
                  <a:pt x="1089660" y="236219"/>
                </a:lnTo>
                <a:lnTo>
                  <a:pt x="1121664" y="257556"/>
                </a:lnTo>
                <a:lnTo>
                  <a:pt x="1153668" y="280416"/>
                </a:lnTo>
                <a:lnTo>
                  <a:pt x="1194816" y="316992"/>
                </a:lnTo>
                <a:lnTo>
                  <a:pt x="1232916" y="355092"/>
                </a:lnTo>
                <a:lnTo>
                  <a:pt x="1264920" y="397763"/>
                </a:lnTo>
                <a:lnTo>
                  <a:pt x="1292352" y="441960"/>
                </a:lnTo>
                <a:lnTo>
                  <a:pt x="1313688" y="489204"/>
                </a:lnTo>
                <a:lnTo>
                  <a:pt x="1327404" y="525780"/>
                </a:lnTo>
                <a:lnTo>
                  <a:pt x="1338072" y="568451"/>
                </a:lnTo>
                <a:lnTo>
                  <a:pt x="1347216" y="615695"/>
                </a:lnTo>
                <a:lnTo>
                  <a:pt x="1351788" y="653795"/>
                </a:lnTo>
                <a:lnTo>
                  <a:pt x="1354836" y="693419"/>
                </a:lnTo>
                <a:lnTo>
                  <a:pt x="1356360" y="736092"/>
                </a:lnTo>
                <a:lnTo>
                  <a:pt x="1356360" y="765048"/>
                </a:lnTo>
                <a:lnTo>
                  <a:pt x="1354836" y="803148"/>
                </a:lnTo>
                <a:lnTo>
                  <a:pt x="1350264" y="874776"/>
                </a:lnTo>
                <a:lnTo>
                  <a:pt x="1338072" y="943356"/>
                </a:lnTo>
                <a:lnTo>
                  <a:pt x="1321308" y="1005839"/>
                </a:lnTo>
                <a:lnTo>
                  <a:pt x="1298448" y="1065276"/>
                </a:lnTo>
                <a:lnTo>
                  <a:pt x="1269492" y="1118615"/>
                </a:lnTo>
                <a:lnTo>
                  <a:pt x="1235964" y="1168908"/>
                </a:lnTo>
                <a:lnTo>
                  <a:pt x="1194816" y="1214627"/>
                </a:lnTo>
                <a:lnTo>
                  <a:pt x="1149096" y="1255776"/>
                </a:lnTo>
                <a:lnTo>
                  <a:pt x="1098804" y="1292352"/>
                </a:lnTo>
                <a:lnTo>
                  <a:pt x="1056132" y="1316736"/>
                </a:lnTo>
                <a:lnTo>
                  <a:pt x="1013460" y="1338071"/>
                </a:lnTo>
                <a:lnTo>
                  <a:pt x="969263" y="1354836"/>
                </a:lnTo>
                <a:lnTo>
                  <a:pt x="923544" y="1368552"/>
                </a:lnTo>
                <a:lnTo>
                  <a:pt x="877824" y="1377695"/>
                </a:lnTo>
                <a:lnTo>
                  <a:pt x="829056" y="1385315"/>
                </a:lnTo>
                <a:lnTo>
                  <a:pt x="780288" y="1388364"/>
                </a:lnTo>
                <a:lnTo>
                  <a:pt x="739139" y="1388364"/>
                </a:lnTo>
                <a:lnTo>
                  <a:pt x="688848" y="1383792"/>
                </a:lnTo>
                <a:lnTo>
                  <a:pt x="640080" y="1377695"/>
                </a:lnTo>
                <a:lnTo>
                  <a:pt x="592836" y="1365503"/>
                </a:lnTo>
                <a:lnTo>
                  <a:pt x="547116" y="1351788"/>
                </a:lnTo>
                <a:lnTo>
                  <a:pt x="504444" y="1333500"/>
                </a:lnTo>
                <a:lnTo>
                  <a:pt x="461772" y="1310639"/>
                </a:lnTo>
                <a:lnTo>
                  <a:pt x="420624" y="1286256"/>
                </a:lnTo>
                <a:lnTo>
                  <a:pt x="381000" y="1255776"/>
                </a:lnTo>
                <a:lnTo>
                  <a:pt x="344424" y="1223771"/>
                </a:lnTo>
                <a:lnTo>
                  <a:pt x="307848" y="1187195"/>
                </a:lnTo>
                <a:lnTo>
                  <a:pt x="275844" y="1149095"/>
                </a:lnTo>
                <a:lnTo>
                  <a:pt x="246887" y="1110995"/>
                </a:lnTo>
                <a:lnTo>
                  <a:pt x="220980" y="1069848"/>
                </a:lnTo>
                <a:lnTo>
                  <a:pt x="199644" y="1027176"/>
                </a:lnTo>
                <a:lnTo>
                  <a:pt x="181356" y="982980"/>
                </a:lnTo>
                <a:lnTo>
                  <a:pt x="166116" y="937259"/>
                </a:lnTo>
                <a:lnTo>
                  <a:pt x="155448" y="890015"/>
                </a:lnTo>
                <a:lnTo>
                  <a:pt x="147828" y="841248"/>
                </a:lnTo>
                <a:lnTo>
                  <a:pt x="144780" y="790956"/>
                </a:lnTo>
                <a:lnTo>
                  <a:pt x="143256" y="765048"/>
                </a:lnTo>
                <a:lnTo>
                  <a:pt x="144780" y="740663"/>
                </a:lnTo>
                <a:lnTo>
                  <a:pt x="146304" y="714756"/>
                </a:lnTo>
                <a:lnTo>
                  <a:pt x="163068" y="294131"/>
                </a:lnTo>
                <a:lnTo>
                  <a:pt x="126492" y="342900"/>
                </a:lnTo>
                <a:lnTo>
                  <a:pt x="94487" y="393192"/>
                </a:lnTo>
                <a:lnTo>
                  <a:pt x="67056" y="445007"/>
                </a:lnTo>
                <a:lnTo>
                  <a:pt x="45720" y="499871"/>
                </a:lnTo>
                <a:lnTo>
                  <a:pt x="27432" y="554736"/>
                </a:lnTo>
                <a:lnTo>
                  <a:pt x="13716" y="612648"/>
                </a:lnTo>
                <a:lnTo>
                  <a:pt x="4572" y="673607"/>
                </a:lnTo>
                <a:lnTo>
                  <a:pt x="0" y="734568"/>
                </a:lnTo>
                <a:lnTo>
                  <a:pt x="0" y="797051"/>
                </a:lnTo>
                <a:lnTo>
                  <a:pt x="4572" y="859536"/>
                </a:lnTo>
                <a:lnTo>
                  <a:pt x="13716" y="918971"/>
                </a:lnTo>
                <a:lnTo>
                  <a:pt x="27432" y="976883"/>
                </a:lnTo>
                <a:lnTo>
                  <a:pt x="45720" y="1033271"/>
                </a:lnTo>
                <a:lnTo>
                  <a:pt x="67056" y="1086612"/>
                </a:lnTo>
                <a:lnTo>
                  <a:pt x="94487" y="1139952"/>
                </a:lnTo>
                <a:lnTo>
                  <a:pt x="124968" y="1190244"/>
                </a:lnTo>
                <a:lnTo>
                  <a:pt x="161544" y="1239012"/>
                </a:lnTo>
                <a:lnTo>
                  <a:pt x="201168" y="1284732"/>
                </a:lnTo>
                <a:lnTo>
                  <a:pt x="246887" y="1328927"/>
                </a:lnTo>
                <a:lnTo>
                  <a:pt x="292608" y="1370076"/>
                </a:lnTo>
                <a:lnTo>
                  <a:pt x="341375" y="1406652"/>
                </a:lnTo>
                <a:lnTo>
                  <a:pt x="391668" y="1437132"/>
                </a:lnTo>
                <a:lnTo>
                  <a:pt x="443484" y="1464564"/>
                </a:lnTo>
                <a:lnTo>
                  <a:pt x="498348" y="1487423"/>
                </a:lnTo>
                <a:lnTo>
                  <a:pt x="554736" y="1504188"/>
                </a:lnTo>
                <a:lnTo>
                  <a:pt x="612648" y="1517904"/>
                </a:lnTo>
                <a:lnTo>
                  <a:pt x="672084" y="1527048"/>
                </a:lnTo>
                <a:lnTo>
                  <a:pt x="734568" y="1531620"/>
                </a:lnTo>
                <a:lnTo>
                  <a:pt x="786384" y="1531620"/>
                </a:lnTo>
                <a:lnTo>
                  <a:pt x="827532" y="1530096"/>
                </a:lnTo>
                <a:lnTo>
                  <a:pt x="867156" y="1527048"/>
                </a:lnTo>
                <a:lnTo>
                  <a:pt x="906780" y="1519428"/>
                </a:lnTo>
                <a:lnTo>
                  <a:pt x="946404" y="1511808"/>
                </a:lnTo>
                <a:lnTo>
                  <a:pt x="984504" y="1502664"/>
                </a:lnTo>
                <a:lnTo>
                  <a:pt x="1022604" y="1490472"/>
                </a:lnTo>
                <a:lnTo>
                  <a:pt x="1059180" y="1475232"/>
                </a:lnTo>
                <a:lnTo>
                  <a:pt x="1095756" y="1459992"/>
                </a:lnTo>
                <a:lnTo>
                  <a:pt x="1130808" y="1441703"/>
                </a:lnTo>
                <a:lnTo>
                  <a:pt x="1171956" y="1418844"/>
                </a:lnTo>
                <a:lnTo>
                  <a:pt x="1208532" y="1394459"/>
                </a:lnTo>
                <a:lnTo>
                  <a:pt x="1243584" y="1370076"/>
                </a:lnTo>
                <a:lnTo>
                  <a:pt x="1274064" y="1347215"/>
                </a:lnTo>
                <a:lnTo>
                  <a:pt x="1309116" y="1315212"/>
                </a:lnTo>
                <a:lnTo>
                  <a:pt x="1338072" y="1283208"/>
                </a:lnTo>
                <a:lnTo>
                  <a:pt x="1344168" y="1275588"/>
                </a:lnTo>
                <a:lnTo>
                  <a:pt x="1344168" y="1964439"/>
                </a:lnTo>
                <a:lnTo>
                  <a:pt x="1342644" y="2013207"/>
                </a:lnTo>
                <a:lnTo>
                  <a:pt x="1336548" y="2058927"/>
                </a:lnTo>
                <a:lnTo>
                  <a:pt x="1327404" y="2104647"/>
                </a:lnTo>
                <a:lnTo>
                  <a:pt x="1313688" y="2147319"/>
                </a:lnTo>
                <a:lnTo>
                  <a:pt x="1296924" y="2189991"/>
                </a:lnTo>
                <a:lnTo>
                  <a:pt x="1275588" y="2231139"/>
                </a:lnTo>
                <a:lnTo>
                  <a:pt x="1251204" y="2270763"/>
                </a:lnTo>
                <a:lnTo>
                  <a:pt x="1222248" y="2310387"/>
                </a:lnTo>
                <a:lnTo>
                  <a:pt x="1188720" y="2346963"/>
                </a:lnTo>
                <a:lnTo>
                  <a:pt x="1153668" y="2382015"/>
                </a:lnTo>
                <a:lnTo>
                  <a:pt x="1114044" y="2415543"/>
                </a:lnTo>
                <a:lnTo>
                  <a:pt x="1074420" y="2444499"/>
                </a:lnTo>
                <a:lnTo>
                  <a:pt x="1033272" y="2471931"/>
                </a:lnTo>
                <a:lnTo>
                  <a:pt x="990600" y="2494791"/>
                </a:lnTo>
                <a:lnTo>
                  <a:pt x="947928" y="2513079"/>
                </a:lnTo>
                <a:lnTo>
                  <a:pt x="903732" y="2528319"/>
                </a:lnTo>
                <a:lnTo>
                  <a:pt x="858012" y="2540511"/>
                </a:lnTo>
                <a:lnTo>
                  <a:pt x="812292" y="2549655"/>
                </a:lnTo>
                <a:lnTo>
                  <a:pt x="765048" y="2555751"/>
                </a:lnTo>
                <a:lnTo>
                  <a:pt x="716280" y="2557275"/>
                </a:lnTo>
                <a:lnTo>
                  <a:pt x="675132" y="2555751"/>
                </a:lnTo>
                <a:lnTo>
                  <a:pt x="635508" y="2552703"/>
                </a:lnTo>
                <a:lnTo>
                  <a:pt x="595884" y="2546607"/>
                </a:lnTo>
                <a:lnTo>
                  <a:pt x="489204" y="2514603"/>
                </a:lnTo>
                <a:lnTo>
                  <a:pt x="423672" y="2481075"/>
                </a:lnTo>
                <a:lnTo>
                  <a:pt x="364236" y="2438403"/>
                </a:lnTo>
                <a:lnTo>
                  <a:pt x="309372" y="2385063"/>
                </a:lnTo>
                <a:lnTo>
                  <a:pt x="283463" y="2356107"/>
                </a:lnTo>
                <a:lnTo>
                  <a:pt x="260604" y="2324103"/>
                </a:lnTo>
                <a:lnTo>
                  <a:pt x="237744" y="2289051"/>
                </a:lnTo>
                <a:lnTo>
                  <a:pt x="216408" y="2252475"/>
                </a:lnTo>
                <a:lnTo>
                  <a:pt x="196596" y="2212851"/>
                </a:lnTo>
                <a:lnTo>
                  <a:pt x="178308" y="2171703"/>
                </a:lnTo>
                <a:lnTo>
                  <a:pt x="160020" y="2127507"/>
                </a:lnTo>
                <a:lnTo>
                  <a:pt x="143256" y="2081787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5083" y="6435846"/>
            <a:ext cx="2705099" cy="2720340"/>
          </a:xfrm>
          <a:custGeom>
            <a:avLst/>
            <a:gdLst/>
            <a:ahLst/>
            <a:cxnLst/>
            <a:rect l="l" t="t" r="r" b="b"/>
            <a:pathLst>
              <a:path w="2705099" h="2720340">
                <a:moveTo>
                  <a:pt x="0" y="1385316"/>
                </a:moveTo>
                <a:lnTo>
                  <a:pt x="1524" y="1435608"/>
                </a:lnTo>
                <a:lnTo>
                  <a:pt x="4572" y="1487424"/>
                </a:lnTo>
                <a:lnTo>
                  <a:pt x="9143" y="1537716"/>
                </a:lnTo>
                <a:lnTo>
                  <a:pt x="15240" y="1588008"/>
                </a:lnTo>
                <a:lnTo>
                  <a:pt x="24384" y="1636776"/>
                </a:lnTo>
                <a:lnTo>
                  <a:pt x="35052" y="1685544"/>
                </a:lnTo>
                <a:lnTo>
                  <a:pt x="48768" y="1734312"/>
                </a:lnTo>
                <a:lnTo>
                  <a:pt x="62484" y="1781556"/>
                </a:lnTo>
                <a:lnTo>
                  <a:pt x="79248" y="1828800"/>
                </a:lnTo>
                <a:lnTo>
                  <a:pt x="99060" y="1876044"/>
                </a:lnTo>
                <a:lnTo>
                  <a:pt x="120396" y="1921764"/>
                </a:lnTo>
                <a:lnTo>
                  <a:pt x="141731" y="1967484"/>
                </a:lnTo>
                <a:lnTo>
                  <a:pt x="166116" y="2013204"/>
                </a:lnTo>
                <a:lnTo>
                  <a:pt x="193548" y="2057400"/>
                </a:lnTo>
                <a:lnTo>
                  <a:pt x="222504" y="2101596"/>
                </a:lnTo>
                <a:lnTo>
                  <a:pt x="252984" y="2145792"/>
                </a:lnTo>
                <a:lnTo>
                  <a:pt x="284988" y="2188464"/>
                </a:lnTo>
                <a:lnTo>
                  <a:pt x="320040" y="2231136"/>
                </a:lnTo>
                <a:lnTo>
                  <a:pt x="356616" y="2272284"/>
                </a:lnTo>
                <a:lnTo>
                  <a:pt x="394716" y="2314956"/>
                </a:lnTo>
                <a:lnTo>
                  <a:pt x="422148" y="2342388"/>
                </a:lnTo>
                <a:lnTo>
                  <a:pt x="451104" y="2368296"/>
                </a:lnTo>
                <a:lnTo>
                  <a:pt x="481584" y="2395728"/>
                </a:lnTo>
                <a:lnTo>
                  <a:pt x="512063" y="2421636"/>
                </a:lnTo>
                <a:lnTo>
                  <a:pt x="545592" y="2446020"/>
                </a:lnTo>
                <a:lnTo>
                  <a:pt x="577596" y="2470404"/>
                </a:lnTo>
                <a:lnTo>
                  <a:pt x="635507" y="2510028"/>
                </a:lnTo>
                <a:lnTo>
                  <a:pt x="670560" y="2531364"/>
                </a:lnTo>
                <a:lnTo>
                  <a:pt x="705612" y="2551176"/>
                </a:lnTo>
                <a:lnTo>
                  <a:pt x="740663" y="2570988"/>
                </a:lnTo>
                <a:lnTo>
                  <a:pt x="775716" y="2589276"/>
                </a:lnTo>
                <a:lnTo>
                  <a:pt x="812292" y="2606040"/>
                </a:lnTo>
                <a:lnTo>
                  <a:pt x="847344" y="2621280"/>
                </a:lnTo>
                <a:lnTo>
                  <a:pt x="883919" y="2636520"/>
                </a:lnTo>
                <a:lnTo>
                  <a:pt x="920496" y="2650236"/>
                </a:lnTo>
                <a:lnTo>
                  <a:pt x="957072" y="2662428"/>
                </a:lnTo>
                <a:lnTo>
                  <a:pt x="1030224" y="2683764"/>
                </a:lnTo>
                <a:lnTo>
                  <a:pt x="1141476" y="2706624"/>
                </a:lnTo>
                <a:lnTo>
                  <a:pt x="1217676" y="2715768"/>
                </a:lnTo>
                <a:lnTo>
                  <a:pt x="1255776" y="2718816"/>
                </a:lnTo>
                <a:lnTo>
                  <a:pt x="1293876" y="2720340"/>
                </a:lnTo>
                <a:lnTo>
                  <a:pt x="1331976" y="2720340"/>
                </a:lnTo>
                <a:lnTo>
                  <a:pt x="1400556" y="2718816"/>
                </a:lnTo>
                <a:lnTo>
                  <a:pt x="1466088" y="2715768"/>
                </a:lnTo>
                <a:lnTo>
                  <a:pt x="1531620" y="2708148"/>
                </a:lnTo>
                <a:lnTo>
                  <a:pt x="1595628" y="2697480"/>
                </a:lnTo>
                <a:lnTo>
                  <a:pt x="1659635" y="2683764"/>
                </a:lnTo>
                <a:lnTo>
                  <a:pt x="1720595" y="2668524"/>
                </a:lnTo>
                <a:lnTo>
                  <a:pt x="1781556" y="2648712"/>
                </a:lnTo>
                <a:lnTo>
                  <a:pt x="1842516" y="2627376"/>
                </a:lnTo>
                <a:lnTo>
                  <a:pt x="1900428" y="2601468"/>
                </a:lnTo>
                <a:lnTo>
                  <a:pt x="1956816" y="2574036"/>
                </a:lnTo>
                <a:lnTo>
                  <a:pt x="2013204" y="2543556"/>
                </a:lnTo>
                <a:lnTo>
                  <a:pt x="2069592" y="2508504"/>
                </a:lnTo>
                <a:lnTo>
                  <a:pt x="2122932" y="2471928"/>
                </a:lnTo>
                <a:lnTo>
                  <a:pt x="2176272" y="2432304"/>
                </a:lnTo>
                <a:lnTo>
                  <a:pt x="2228088" y="2389632"/>
                </a:lnTo>
                <a:lnTo>
                  <a:pt x="2278380" y="2343912"/>
                </a:lnTo>
                <a:lnTo>
                  <a:pt x="2327147" y="2295144"/>
                </a:lnTo>
                <a:lnTo>
                  <a:pt x="2375916" y="2243328"/>
                </a:lnTo>
                <a:lnTo>
                  <a:pt x="2423160" y="2189988"/>
                </a:lnTo>
                <a:lnTo>
                  <a:pt x="2470404" y="2132076"/>
                </a:lnTo>
                <a:lnTo>
                  <a:pt x="2499360" y="2090928"/>
                </a:lnTo>
                <a:lnTo>
                  <a:pt x="2528316" y="2048256"/>
                </a:lnTo>
                <a:lnTo>
                  <a:pt x="2554223" y="2004060"/>
                </a:lnTo>
                <a:lnTo>
                  <a:pt x="2578608" y="1956816"/>
                </a:lnTo>
                <a:lnTo>
                  <a:pt x="2601468" y="1908048"/>
                </a:lnTo>
                <a:lnTo>
                  <a:pt x="2622804" y="1856232"/>
                </a:lnTo>
                <a:lnTo>
                  <a:pt x="2634996" y="1819656"/>
                </a:lnTo>
                <a:lnTo>
                  <a:pt x="2638044" y="1812036"/>
                </a:lnTo>
                <a:lnTo>
                  <a:pt x="2644140" y="1796796"/>
                </a:lnTo>
                <a:lnTo>
                  <a:pt x="2648711" y="1781556"/>
                </a:lnTo>
                <a:lnTo>
                  <a:pt x="2653284" y="1767840"/>
                </a:lnTo>
                <a:lnTo>
                  <a:pt x="2659380" y="1754124"/>
                </a:lnTo>
                <a:lnTo>
                  <a:pt x="2663952" y="1741932"/>
                </a:lnTo>
                <a:lnTo>
                  <a:pt x="2666999" y="1729740"/>
                </a:lnTo>
                <a:lnTo>
                  <a:pt x="2671572" y="1717548"/>
                </a:lnTo>
                <a:lnTo>
                  <a:pt x="2674620" y="1706880"/>
                </a:lnTo>
                <a:lnTo>
                  <a:pt x="2677668" y="1696212"/>
                </a:lnTo>
                <a:lnTo>
                  <a:pt x="2680716" y="1687068"/>
                </a:lnTo>
                <a:lnTo>
                  <a:pt x="2683764" y="1677924"/>
                </a:lnTo>
                <a:lnTo>
                  <a:pt x="2685288" y="1670304"/>
                </a:lnTo>
                <a:lnTo>
                  <a:pt x="2685288" y="1668780"/>
                </a:lnTo>
                <a:lnTo>
                  <a:pt x="2695956" y="1629156"/>
                </a:lnTo>
                <a:lnTo>
                  <a:pt x="2702052" y="1591056"/>
                </a:lnTo>
                <a:lnTo>
                  <a:pt x="2705099" y="1543812"/>
                </a:lnTo>
                <a:lnTo>
                  <a:pt x="2705099" y="1379220"/>
                </a:lnTo>
                <a:lnTo>
                  <a:pt x="1338072" y="1379220"/>
                </a:lnTo>
                <a:lnTo>
                  <a:pt x="1338072" y="1527048"/>
                </a:lnTo>
                <a:lnTo>
                  <a:pt x="2561844" y="1527048"/>
                </a:lnTo>
                <a:lnTo>
                  <a:pt x="2561844" y="1530096"/>
                </a:lnTo>
                <a:lnTo>
                  <a:pt x="2558796" y="1545336"/>
                </a:lnTo>
                <a:lnTo>
                  <a:pt x="2557272" y="1557528"/>
                </a:lnTo>
                <a:lnTo>
                  <a:pt x="2554223" y="1572768"/>
                </a:lnTo>
                <a:lnTo>
                  <a:pt x="2552699" y="1589532"/>
                </a:lnTo>
                <a:lnTo>
                  <a:pt x="2548128" y="1609344"/>
                </a:lnTo>
                <a:lnTo>
                  <a:pt x="2543556" y="1623060"/>
                </a:lnTo>
                <a:lnTo>
                  <a:pt x="2538984" y="1638300"/>
                </a:lnTo>
                <a:lnTo>
                  <a:pt x="2535935" y="1653540"/>
                </a:lnTo>
                <a:lnTo>
                  <a:pt x="2529840" y="1668780"/>
                </a:lnTo>
                <a:lnTo>
                  <a:pt x="2526792" y="1682496"/>
                </a:lnTo>
                <a:lnTo>
                  <a:pt x="2522220" y="1696212"/>
                </a:lnTo>
                <a:lnTo>
                  <a:pt x="2517647" y="1709928"/>
                </a:lnTo>
                <a:lnTo>
                  <a:pt x="2513076" y="1720596"/>
                </a:lnTo>
                <a:lnTo>
                  <a:pt x="2508504" y="1732788"/>
                </a:lnTo>
                <a:lnTo>
                  <a:pt x="2505456" y="1743456"/>
                </a:lnTo>
                <a:lnTo>
                  <a:pt x="2500884" y="1755648"/>
                </a:lnTo>
                <a:lnTo>
                  <a:pt x="2497835" y="1764792"/>
                </a:lnTo>
                <a:lnTo>
                  <a:pt x="2494788" y="1773936"/>
                </a:lnTo>
                <a:lnTo>
                  <a:pt x="2491740" y="1783080"/>
                </a:lnTo>
                <a:lnTo>
                  <a:pt x="2487168" y="1792224"/>
                </a:lnTo>
                <a:lnTo>
                  <a:pt x="2484120" y="1799844"/>
                </a:lnTo>
                <a:lnTo>
                  <a:pt x="2479547" y="1813560"/>
                </a:lnTo>
                <a:lnTo>
                  <a:pt x="2462784" y="1853184"/>
                </a:lnTo>
                <a:lnTo>
                  <a:pt x="2444496" y="1892808"/>
                </a:lnTo>
                <a:lnTo>
                  <a:pt x="2423160" y="1932432"/>
                </a:lnTo>
                <a:lnTo>
                  <a:pt x="2400300" y="1972056"/>
                </a:lnTo>
                <a:lnTo>
                  <a:pt x="2375916" y="2011680"/>
                </a:lnTo>
                <a:lnTo>
                  <a:pt x="2348484" y="2049780"/>
                </a:lnTo>
                <a:lnTo>
                  <a:pt x="2313432" y="2097024"/>
                </a:lnTo>
                <a:lnTo>
                  <a:pt x="2287523" y="2130552"/>
                </a:lnTo>
                <a:lnTo>
                  <a:pt x="2260092" y="2162556"/>
                </a:lnTo>
                <a:lnTo>
                  <a:pt x="2231135" y="2193036"/>
                </a:lnTo>
                <a:lnTo>
                  <a:pt x="2202180" y="2223516"/>
                </a:lnTo>
                <a:lnTo>
                  <a:pt x="2171700" y="2252472"/>
                </a:lnTo>
                <a:lnTo>
                  <a:pt x="2139696" y="2279904"/>
                </a:lnTo>
                <a:lnTo>
                  <a:pt x="2107692" y="2305812"/>
                </a:lnTo>
                <a:lnTo>
                  <a:pt x="2074164" y="2331720"/>
                </a:lnTo>
                <a:lnTo>
                  <a:pt x="2040635" y="2356104"/>
                </a:lnTo>
                <a:lnTo>
                  <a:pt x="1996440" y="2383536"/>
                </a:lnTo>
                <a:lnTo>
                  <a:pt x="1949195" y="2410968"/>
                </a:lnTo>
                <a:lnTo>
                  <a:pt x="1898904" y="2436876"/>
                </a:lnTo>
                <a:lnTo>
                  <a:pt x="1863852" y="2453640"/>
                </a:lnTo>
                <a:lnTo>
                  <a:pt x="1828800" y="2468880"/>
                </a:lnTo>
                <a:lnTo>
                  <a:pt x="1790700" y="2484120"/>
                </a:lnTo>
                <a:lnTo>
                  <a:pt x="1752600" y="2497836"/>
                </a:lnTo>
                <a:lnTo>
                  <a:pt x="1712976" y="2511552"/>
                </a:lnTo>
                <a:lnTo>
                  <a:pt x="1676400" y="2523744"/>
                </a:lnTo>
                <a:lnTo>
                  <a:pt x="1627632" y="2537460"/>
                </a:lnTo>
                <a:lnTo>
                  <a:pt x="1580388" y="2549652"/>
                </a:lnTo>
                <a:lnTo>
                  <a:pt x="1533144" y="2558796"/>
                </a:lnTo>
                <a:lnTo>
                  <a:pt x="1488947" y="2564892"/>
                </a:lnTo>
                <a:lnTo>
                  <a:pt x="1444752" y="2569464"/>
                </a:lnTo>
                <a:lnTo>
                  <a:pt x="1400556" y="2572512"/>
                </a:lnTo>
                <a:lnTo>
                  <a:pt x="1386840" y="2572512"/>
                </a:lnTo>
                <a:lnTo>
                  <a:pt x="1280160" y="2567940"/>
                </a:lnTo>
                <a:lnTo>
                  <a:pt x="1210056" y="2560320"/>
                </a:lnTo>
                <a:lnTo>
                  <a:pt x="1141476" y="2549652"/>
                </a:lnTo>
                <a:lnTo>
                  <a:pt x="1074420" y="2534412"/>
                </a:lnTo>
                <a:lnTo>
                  <a:pt x="1008888" y="2516124"/>
                </a:lnTo>
                <a:lnTo>
                  <a:pt x="943356" y="2493264"/>
                </a:lnTo>
                <a:lnTo>
                  <a:pt x="880872" y="2467356"/>
                </a:lnTo>
                <a:lnTo>
                  <a:pt x="818388" y="2436876"/>
                </a:lnTo>
                <a:lnTo>
                  <a:pt x="755904" y="2404872"/>
                </a:lnTo>
                <a:lnTo>
                  <a:pt x="701040" y="2369820"/>
                </a:lnTo>
                <a:lnTo>
                  <a:pt x="650748" y="2334768"/>
                </a:lnTo>
                <a:lnTo>
                  <a:pt x="601980" y="2298192"/>
                </a:lnTo>
                <a:lnTo>
                  <a:pt x="556260" y="2260092"/>
                </a:lnTo>
                <a:lnTo>
                  <a:pt x="512063" y="2218944"/>
                </a:lnTo>
                <a:lnTo>
                  <a:pt x="470916" y="2174748"/>
                </a:lnTo>
                <a:lnTo>
                  <a:pt x="431292" y="2129028"/>
                </a:lnTo>
                <a:lnTo>
                  <a:pt x="393192" y="2080260"/>
                </a:lnTo>
                <a:lnTo>
                  <a:pt x="358140" y="2029968"/>
                </a:lnTo>
                <a:lnTo>
                  <a:pt x="324612" y="1976628"/>
                </a:lnTo>
                <a:lnTo>
                  <a:pt x="292608" y="1923288"/>
                </a:lnTo>
                <a:lnTo>
                  <a:pt x="265175" y="1866900"/>
                </a:lnTo>
                <a:lnTo>
                  <a:pt x="239268" y="1810512"/>
                </a:lnTo>
                <a:lnTo>
                  <a:pt x="216408" y="1754124"/>
                </a:lnTo>
                <a:lnTo>
                  <a:pt x="198119" y="1696212"/>
                </a:lnTo>
                <a:lnTo>
                  <a:pt x="182880" y="1638300"/>
                </a:lnTo>
                <a:lnTo>
                  <a:pt x="169163" y="1580388"/>
                </a:lnTo>
                <a:lnTo>
                  <a:pt x="160019" y="1520952"/>
                </a:lnTo>
                <a:lnTo>
                  <a:pt x="153924" y="1459992"/>
                </a:lnTo>
                <a:lnTo>
                  <a:pt x="150875" y="1400556"/>
                </a:lnTo>
                <a:lnTo>
                  <a:pt x="150875" y="1344168"/>
                </a:lnTo>
                <a:lnTo>
                  <a:pt x="153924" y="1292352"/>
                </a:lnTo>
                <a:lnTo>
                  <a:pt x="158496" y="1240536"/>
                </a:lnTo>
                <a:lnTo>
                  <a:pt x="166116" y="1188720"/>
                </a:lnTo>
                <a:lnTo>
                  <a:pt x="175260" y="1138428"/>
                </a:lnTo>
                <a:lnTo>
                  <a:pt x="187452" y="1086612"/>
                </a:lnTo>
                <a:lnTo>
                  <a:pt x="202692" y="1034796"/>
                </a:lnTo>
                <a:lnTo>
                  <a:pt x="219456" y="982980"/>
                </a:lnTo>
                <a:lnTo>
                  <a:pt x="239268" y="931164"/>
                </a:lnTo>
                <a:lnTo>
                  <a:pt x="260604" y="879348"/>
                </a:lnTo>
                <a:lnTo>
                  <a:pt x="284988" y="829056"/>
                </a:lnTo>
                <a:lnTo>
                  <a:pt x="310896" y="780288"/>
                </a:lnTo>
                <a:lnTo>
                  <a:pt x="336804" y="733044"/>
                </a:lnTo>
                <a:lnTo>
                  <a:pt x="365760" y="687324"/>
                </a:lnTo>
                <a:lnTo>
                  <a:pt x="396240" y="643128"/>
                </a:lnTo>
                <a:lnTo>
                  <a:pt x="428244" y="600456"/>
                </a:lnTo>
                <a:lnTo>
                  <a:pt x="461772" y="559308"/>
                </a:lnTo>
                <a:lnTo>
                  <a:pt x="496824" y="519684"/>
                </a:lnTo>
                <a:lnTo>
                  <a:pt x="533400" y="483108"/>
                </a:lnTo>
                <a:lnTo>
                  <a:pt x="571500" y="446532"/>
                </a:lnTo>
                <a:lnTo>
                  <a:pt x="623316" y="400812"/>
                </a:lnTo>
                <a:lnTo>
                  <a:pt x="656844" y="374904"/>
                </a:lnTo>
                <a:lnTo>
                  <a:pt x="691896" y="348996"/>
                </a:lnTo>
                <a:lnTo>
                  <a:pt x="726948" y="326136"/>
                </a:lnTo>
                <a:lnTo>
                  <a:pt x="763524" y="304800"/>
                </a:lnTo>
                <a:lnTo>
                  <a:pt x="798576" y="283464"/>
                </a:lnTo>
                <a:lnTo>
                  <a:pt x="836676" y="265176"/>
                </a:lnTo>
                <a:lnTo>
                  <a:pt x="874776" y="246887"/>
                </a:lnTo>
                <a:lnTo>
                  <a:pt x="914400" y="230124"/>
                </a:lnTo>
                <a:lnTo>
                  <a:pt x="954024" y="214884"/>
                </a:lnTo>
                <a:lnTo>
                  <a:pt x="993648" y="201168"/>
                </a:lnTo>
                <a:lnTo>
                  <a:pt x="1034796" y="188976"/>
                </a:lnTo>
                <a:lnTo>
                  <a:pt x="1075944" y="178308"/>
                </a:lnTo>
                <a:lnTo>
                  <a:pt x="1120140" y="170687"/>
                </a:lnTo>
                <a:lnTo>
                  <a:pt x="1162812" y="161544"/>
                </a:lnTo>
                <a:lnTo>
                  <a:pt x="1207008" y="155448"/>
                </a:lnTo>
                <a:lnTo>
                  <a:pt x="1251204" y="150876"/>
                </a:lnTo>
                <a:lnTo>
                  <a:pt x="1296924" y="147828"/>
                </a:lnTo>
                <a:lnTo>
                  <a:pt x="1344168" y="144780"/>
                </a:lnTo>
                <a:lnTo>
                  <a:pt x="1391412" y="143256"/>
                </a:lnTo>
                <a:lnTo>
                  <a:pt x="1411224" y="144780"/>
                </a:lnTo>
                <a:lnTo>
                  <a:pt x="1453895" y="146304"/>
                </a:lnTo>
                <a:lnTo>
                  <a:pt x="1496568" y="150876"/>
                </a:lnTo>
                <a:lnTo>
                  <a:pt x="1539240" y="155448"/>
                </a:lnTo>
                <a:lnTo>
                  <a:pt x="1581912" y="163068"/>
                </a:lnTo>
                <a:lnTo>
                  <a:pt x="1624583" y="173736"/>
                </a:lnTo>
                <a:lnTo>
                  <a:pt x="1668780" y="185928"/>
                </a:lnTo>
                <a:lnTo>
                  <a:pt x="1712976" y="198120"/>
                </a:lnTo>
                <a:lnTo>
                  <a:pt x="1755647" y="214884"/>
                </a:lnTo>
                <a:lnTo>
                  <a:pt x="1801368" y="231648"/>
                </a:lnTo>
                <a:lnTo>
                  <a:pt x="1844040" y="249936"/>
                </a:lnTo>
                <a:lnTo>
                  <a:pt x="1885188" y="269748"/>
                </a:lnTo>
                <a:lnTo>
                  <a:pt x="1926335" y="291084"/>
                </a:lnTo>
                <a:lnTo>
                  <a:pt x="1965959" y="312420"/>
                </a:lnTo>
                <a:lnTo>
                  <a:pt x="2004059" y="335280"/>
                </a:lnTo>
                <a:lnTo>
                  <a:pt x="2040635" y="359664"/>
                </a:lnTo>
                <a:lnTo>
                  <a:pt x="2075688" y="385572"/>
                </a:lnTo>
                <a:lnTo>
                  <a:pt x="2110740" y="411480"/>
                </a:lnTo>
                <a:lnTo>
                  <a:pt x="2144268" y="438912"/>
                </a:lnTo>
                <a:lnTo>
                  <a:pt x="2177796" y="467868"/>
                </a:lnTo>
                <a:lnTo>
                  <a:pt x="2206752" y="495300"/>
                </a:lnTo>
                <a:lnTo>
                  <a:pt x="2234184" y="527304"/>
                </a:lnTo>
                <a:lnTo>
                  <a:pt x="2261616" y="559308"/>
                </a:lnTo>
                <a:lnTo>
                  <a:pt x="2293620" y="600456"/>
                </a:lnTo>
                <a:lnTo>
                  <a:pt x="2325623" y="640080"/>
                </a:lnTo>
                <a:lnTo>
                  <a:pt x="2356104" y="681228"/>
                </a:lnTo>
                <a:lnTo>
                  <a:pt x="2380488" y="713232"/>
                </a:lnTo>
                <a:lnTo>
                  <a:pt x="2404872" y="749808"/>
                </a:lnTo>
                <a:lnTo>
                  <a:pt x="2407920" y="755904"/>
                </a:lnTo>
                <a:lnTo>
                  <a:pt x="2548128" y="696468"/>
                </a:lnTo>
                <a:lnTo>
                  <a:pt x="2526792" y="661416"/>
                </a:lnTo>
                <a:lnTo>
                  <a:pt x="2500884" y="621792"/>
                </a:lnTo>
                <a:lnTo>
                  <a:pt x="2478023" y="586740"/>
                </a:lnTo>
                <a:lnTo>
                  <a:pt x="2452116" y="547116"/>
                </a:lnTo>
                <a:lnTo>
                  <a:pt x="2427732" y="515112"/>
                </a:lnTo>
                <a:lnTo>
                  <a:pt x="2375916" y="454152"/>
                </a:lnTo>
                <a:lnTo>
                  <a:pt x="2333244" y="406908"/>
                </a:lnTo>
                <a:lnTo>
                  <a:pt x="2287523" y="362712"/>
                </a:lnTo>
                <a:lnTo>
                  <a:pt x="2241804" y="321564"/>
                </a:lnTo>
                <a:lnTo>
                  <a:pt x="2196084" y="283464"/>
                </a:lnTo>
                <a:lnTo>
                  <a:pt x="2148840" y="246887"/>
                </a:lnTo>
                <a:lnTo>
                  <a:pt x="2100072" y="211836"/>
                </a:lnTo>
                <a:lnTo>
                  <a:pt x="2049780" y="181356"/>
                </a:lnTo>
                <a:lnTo>
                  <a:pt x="1999488" y="152400"/>
                </a:lnTo>
                <a:lnTo>
                  <a:pt x="1947671" y="126492"/>
                </a:lnTo>
                <a:lnTo>
                  <a:pt x="1894332" y="102108"/>
                </a:lnTo>
                <a:lnTo>
                  <a:pt x="1840992" y="80772"/>
                </a:lnTo>
                <a:lnTo>
                  <a:pt x="1784604" y="62484"/>
                </a:lnTo>
                <a:lnTo>
                  <a:pt x="1728216" y="45720"/>
                </a:lnTo>
                <a:lnTo>
                  <a:pt x="1671828" y="32004"/>
                </a:lnTo>
                <a:lnTo>
                  <a:pt x="1613916" y="19812"/>
                </a:lnTo>
                <a:lnTo>
                  <a:pt x="1552956" y="12192"/>
                </a:lnTo>
                <a:lnTo>
                  <a:pt x="1491995" y="6096"/>
                </a:lnTo>
                <a:lnTo>
                  <a:pt x="1431036" y="1524"/>
                </a:lnTo>
                <a:lnTo>
                  <a:pt x="1368552" y="0"/>
                </a:lnTo>
                <a:lnTo>
                  <a:pt x="1312164" y="1524"/>
                </a:lnTo>
                <a:lnTo>
                  <a:pt x="1257300" y="4572"/>
                </a:lnTo>
                <a:lnTo>
                  <a:pt x="1202436" y="9144"/>
                </a:lnTo>
                <a:lnTo>
                  <a:pt x="1149095" y="16764"/>
                </a:lnTo>
                <a:lnTo>
                  <a:pt x="1095756" y="25908"/>
                </a:lnTo>
                <a:lnTo>
                  <a:pt x="1045463" y="36576"/>
                </a:lnTo>
                <a:lnTo>
                  <a:pt x="993648" y="50292"/>
                </a:lnTo>
                <a:lnTo>
                  <a:pt x="943356" y="65532"/>
                </a:lnTo>
                <a:lnTo>
                  <a:pt x="893063" y="83820"/>
                </a:lnTo>
                <a:lnTo>
                  <a:pt x="845819" y="102108"/>
                </a:lnTo>
                <a:lnTo>
                  <a:pt x="797051" y="124968"/>
                </a:lnTo>
                <a:lnTo>
                  <a:pt x="749807" y="147828"/>
                </a:lnTo>
                <a:lnTo>
                  <a:pt x="704088" y="173736"/>
                </a:lnTo>
                <a:lnTo>
                  <a:pt x="658368" y="201168"/>
                </a:lnTo>
                <a:lnTo>
                  <a:pt x="614172" y="231648"/>
                </a:lnTo>
                <a:lnTo>
                  <a:pt x="569976" y="262128"/>
                </a:lnTo>
                <a:lnTo>
                  <a:pt x="527304" y="295656"/>
                </a:lnTo>
                <a:lnTo>
                  <a:pt x="484631" y="332232"/>
                </a:lnTo>
                <a:lnTo>
                  <a:pt x="443484" y="370332"/>
                </a:lnTo>
                <a:lnTo>
                  <a:pt x="402336" y="409956"/>
                </a:lnTo>
                <a:lnTo>
                  <a:pt x="364236" y="452628"/>
                </a:lnTo>
                <a:lnTo>
                  <a:pt x="326136" y="493776"/>
                </a:lnTo>
                <a:lnTo>
                  <a:pt x="291084" y="536448"/>
                </a:lnTo>
                <a:lnTo>
                  <a:pt x="257556" y="580644"/>
                </a:lnTo>
                <a:lnTo>
                  <a:pt x="227075" y="624840"/>
                </a:lnTo>
                <a:lnTo>
                  <a:pt x="196596" y="670560"/>
                </a:lnTo>
                <a:lnTo>
                  <a:pt x="169163" y="716280"/>
                </a:lnTo>
                <a:lnTo>
                  <a:pt x="144780" y="763524"/>
                </a:lnTo>
                <a:lnTo>
                  <a:pt x="121919" y="810768"/>
                </a:lnTo>
                <a:lnTo>
                  <a:pt x="100584" y="859536"/>
                </a:lnTo>
                <a:lnTo>
                  <a:pt x="82296" y="908304"/>
                </a:lnTo>
                <a:lnTo>
                  <a:pt x="64008" y="958596"/>
                </a:lnTo>
                <a:lnTo>
                  <a:pt x="48768" y="1008888"/>
                </a:lnTo>
                <a:lnTo>
                  <a:pt x="36575" y="1060704"/>
                </a:lnTo>
                <a:lnTo>
                  <a:pt x="24384" y="1112520"/>
                </a:lnTo>
                <a:lnTo>
                  <a:pt x="16763" y="1165860"/>
                </a:lnTo>
                <a:lnTo>
                  <a:pt x="9143" y="1219200"/>
                </a:lnTo>
                <a:lnTo>
                  <a:pt x="4572" y="1274064"/>
                </a:lnTo>
                <a:lnTo>
                  <a:pt x="1524" y="1328928"/>
                </a:lnTo>
                <a:lnTo>
                  <a:pt x="0" y="1385316"/>
                </a:lnTo>
                <a:close/>
              </a:path>
            </a:pathLst>
          </a:custGeom>
          <a:solidFill>
            <a:srgbClr val="CC006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542032" y="5274489"/>
            <a:ext cx="2283970" cy="93979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9600" spc="1" dirty="0" smtClean="0">
                <a:solidFill>
                  <a:srgbClr val="CC0065"/>
                </a:solidFill>
                <a:latin typeface="TTKB Dik Temel Abece" pitchFamily="2" charset="-94"/>
                <a:cs typeface="EGITIMHANE dik temel"/>
              </a:rPr>
              <a:t>g</a:t>
            </a:r>
            <a:r>
              <a:rPr lang="tr-TR" sz="9600" spc="1" dirty="0">
                <a:latin typeface="TTKB Dik Temel Abece" pitchFamily="2" charset="-94"/>
                <a:cs typeface="EGITIMHANE dik temel"/>
              </a:rPr>
              <a:t>ü</a:t>
            </a:r>
            <a:r>
              <a:rPr sz="9600" spc="1" dirty="0" smtClean="0">
                <a:latin typeface="TTKB Dik Temel Abece" pitchFamily="2" charset="-94"/>
                <a:cs typeface="EGITIMHANE dik temel"/>
              </a:rPr>
              <a:t>l</a:t>
            </a:r>
            <a:endParaRPr sz="9600" dirty="0">
              <a:latin typeface="TTKB Dik Temel Abece" pitchFamily="2" charset="-94"/>
              <a:cs typeface="EGITIMHANE dik temel"/>
            </a:endParaRPr>
          </a:p>
        </p:txBody>
      </p:sp>
    </p:spTree>
  </p:cSld>
  <p:clrMapOvr>
    <a:masterClrMapping/>
  </p:clrMapOvr>
  <p:transition spd="slow" advTm="909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67</Words>
  <Application>Microsoft Office PowerPoint</Application>
  <PresentationFormat>Özel</PresentationFormat>
  <Paragraphs>45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EGITIMHANE dik temel</vt:lpstr>
      <vt:lpstr>TTKB Dik Temel Abece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tekbaba1</cp:lastModifiedBy>
  <cp:revision>16</cp:revision>
  <dcterms:modified xsi:type="dcterms:W3CDTF">2024-09-04T08:15:12Z</dcterms:modified>
</cp:coreProperties>
</file>