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7062B-B46A-480D-860D-B395543AAA0E}" type="datetimeFigureOut">
              <a:rPr lang="tr-TR" smtClean="0"/>
              <a:t>24.03.2015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58BC1-BD1C-4486-90E4-121D0D73011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timhane.com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www.</a:t>
            </a:r>
            <a:r>
              <a:rPr lang="tr-TR" sz="1200" u="sng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egitimhane</a:t>
            </a:r>
            <a:r>
              <a:rPr lang="tr-TR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.com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58BC1-BD1C-4486-90E4-121D0D730116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24.03.2015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24.03.2015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timhane.com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Oval"/>
          <p:cNvSpPr/>
          <p:nvPr/>
        </p:nvSpPr>
        <p:spPr>
          <a:xfrm>
            <a:off x="107504" y="620688"/>
            <a:ext cx="4392488" cy="9361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2" descr="C:\Users\fatih666\Desktop\uğu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836712"/>
            <a:ext cx="937618" cy="504056"/>
          </a:xfrm>
          <a:prstGeom prst="rect">
            <a:avLst/>
          </a:prstGeom>
          <a:noFill/>
        </p:spPr>
      </p:pic>
      <p:pic>
        <p:nvPicPr>
          <p:cNvPr id="5" name="Picture 2" descr="C:\Users\fatih666\Desktop\uğu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836712"/>
            <a:ext cx="937618" cy="504056"/>
          </a:xfrm>
          <a:prstGeom prst="rect">
            <a:avLst/>
          </a:prstGeom>
          <a:noFill/>
        </p:spPr>
      </p:pic>
      <p:pic>
        <p:nvPicPr>
          <p:cNvPr id="6" name="Picture 2" descr="C:\Users\fatih666\Desktop\uğu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836712"/>
            <a:ext cx="937616" cy="504055"/>
          </a:xfrm>
          <a:prstGeom prst="rect">
            <a:avLst/>
          </a:prstGeom>
          <a:noFill/>
        </p:spPr>
      </p:pic>
      <p:sp>
        <p:nvSpPr>
          <p:cNvPr id="9" name="8 Oval"/>
          <p:cNvSpPr/>
          <p:nvPr/>
        </p:nvSpPr>
        <p:spPr>
          <a:xfrm>
            <a:off x="107504" y="2060848"/>
            <a:ext cx="4320480" cy="122413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" name="Picture 2" descr="C:\Users\fatih666\Desktop\uğu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1" y="2564904"/>
            <a:ext cx="937618" cy="504056"/>
          </a:xfrm>
          <a:prstGeom prst="rect">
            <a:avLst/>
          </a:prstGeom>
          <a:noFill/>
        </p:spPr>
      </p:pic>
      <p:pic>
        <p:nvPicPr>
          <p:cNvPr id="11" name="Picture 2" descr="C:\Users\fatih666\Desktop\uğu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2564904"/>
            <a:ext cx="937618" cy="504056"/>
          </a:xfrm>
          <a:prstGeom prst="rect">
            <a:avLst/>
          </a:prstGeom>
          <a:noFill/>
        </p:spPr>
      </p:pic>
      <p:pic>
        <p:nvPicPr>
          <p:cNvPr id="12" name="Picture 2" descr="C:\Users\fatih666\Desktop\uğu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2564904"/>
            <a:ext cx="937616" cy="504055"/>
          </a:xfrm>
          <a:prstGeom prst="rect">
            <a:avLst/>
          </a:prstGeom>
          <a:noFill/>
        </p:spPr>
      </p:pic>
      <p:sp>
        <p:nvSpPr>
          <p:cNvPr id="13" name="12 Oval"/>
          <p:cNvSpPr/>
          <p:nvPr/>
        </p:nvSpPr>
        <p:spPr>
          <a:xfrm>
            <a:off x="179512" y="3645024"/>
            <a:ext cx="4248472" cy="108012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4" name="Picture 2" descr="C:\Users\fatih666\Desktop\uğu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933056"/>
            <a:ext cx="937618" cy="504056"/>
          </a:xfrm>
          <a:prstGeom prst="rect">
            <a:avLst/>
          </a:prstGeom>
          <a:noFill/>
        </p:spPr>
      </p:pic>
      <p:pic>
        <p:nvPicPr>
          <p:cNvPr id="15" name="Picture 2" descr="C:\Users\fatih666\Desktop\uğu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933056"/>
            <a:ext cx="937618" cy="504056"/>
          </a:xfrm>
          <a:prstGeom prst="rect">
            <a:avLst/>
          </a:prstGeom>
          <a:noFill/>
        </p:spPr>
      </p:pic>
      <p:pic>
        <p:nvPicPr>
          <p:cNvPr id="16" name="Picture 2" descr="C:\Users\fatih666\Desktop\uğu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933056"/>
            <a:ext cx="936104" cy="503242"/>
          </a:xfrm>
          <a:prstGeom prst="rect">
            <a:avLst/>
          </a:prstGeom>
          <a:noFill/>
        </p:spPr>
      </p:pic>
      <p:sp>
        <p:nvSpPr>
          <p:cNvPr id="17" name="16 Oval"/>
          <p:cNvSpPr/>
          <p:nvPr/>
        </p:nvSpPr>
        <p:spPr>
          <a:xfrm>
            <a:off x="331912" y="5013176"/>
            <a:ext cx="4248472" cy="108012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8" name="Picture 2" descr="C:\Users\fatih666\Desktop\uğu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5301208"/>
            <a:ext cx="937618" cy="504056"/>
          </a:xfrm>
          <a:prstGeom prst="rect">
            <a:avLst/>
          </a:prstGeom>
          <a:noFill/>
        </p:spPr>
      </p:pic>
      <p:pic>
        <p:nvPicPr>
          <p:cNvPr id="19" name="Picture 2" descr="C:\Users\fatih666\Desktop\uğu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5301208"/>
            <a:ext cx="937618" cy="504056"/>
          </a:xfrm>
          <a:prstGeom prst="rect">
            <a:avLst/>
          </a:prstGeom>
          <a:noFill/>
        </p:spPr>
      </p:pic>
      <p:pic>
        <p:nvPicPr>
          <p:cNvPr id="20" name="Picture 2" descr="C:\Users\fatih666\Desktop\uğu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5301208"/>
            <a:ext cx="936104" cy="503242"/>
          </a:xfrm>
          <a:prstGeom prst="rect">
            <a:avLst/>
          </a:prstGeom>
          <a:noFill/>
        </p:spPr>
      </p:pic>
      <p:sp>
        <p:nvSpPr>
          <p:cNvPr id="21" name="20 Metin kutusu"/>
          <p:cNvSpPr txBox="1"/>
          <p:nvPr/>
        </p:nvSpPr>
        <p:spPr>
          <a:xfrm>
            <a:off x="4860032" y="2204864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4 kere 3= 12 eder</a:t>
            </a:r>
            <a:endParaRPr lang="tr-TR" sz="2400" dirty="0"/>
          </a:p>
        </p:txBody>
      </p:sp>
      <p:sp>
        <p:nvSpPr>
          <p:cNvPr id="22" name="21 Metin kutusu"/>
          <p:cNvSpPr txBox="1"/>
          <p:nvPr/>
        </p:nvSpPr>
        <p:spPr>
          <a:xfrm>
            <a:off x="5004048" y="2924944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4 tane 3= 12 eder</a:t>
            </a:r>
            <a:endParaRPr lang="tr-TR" sz="2400" dirty="0"/>
          </a:p>
        </p:txBody>
      </p:sp>
      <p:sp>
        <p:nvSpPr>
          <p:cNvPr id="23" name="22 Metin kutusu"/>
          <p:cNvSpPr txBox="1"/>
          <p:nvPr/>
        </p:nvSpPr>
        <p:spPr>
          <a:xfrm>
            <a:off x="4644008" y="4293096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4 tane kutu vardır. Her kutuda 3 uğur böceği vardır. 4x3=12</a:t>
            </a:r>
            <a:endParaRPr lang="tr-TR" sz="2400" dirty="0"/>
          </a:p>
        </p:txBody>
      </p:sp>
      <p:sp>
        <p:nvSpPr>
          <p:cNvPr id="24" name="23 Metin kutusu"/>
          <p:cNvSpPr txBox="1"/>
          <p:nvPr/>
        </p:nvSpPr>
        <p:spPr>
          <a:xfrm>
            <a:off x="5220072" y="1412776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3+3+3+3=12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4 tane kutu vardır. Her kutuda 5 güvercin vardır. </a:t>
            </a:r>
            <a:endParaRPr lang="tr-TR" dirty="0"/>
          </a:p>
        </p:txBody>
      </p:sp>
      <p:pic>
        <p:nvPicPr>
          <p:cNvPr id="2050" name="Picture 2" descr="C:\Users\fatih666\Desktop\güverc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1" y="1967369"/>
            <a:ext cx="1871813" cy="1245607"/>
          </a:xfrm>
          <a:prstGeom prst="rect">
            <a:avLst/>
          </a:prstGeom>
          <a:noFill/>
        </p:spPr>
      </p:pic>
      <p:pic>
        <p:nvPicPr>
          <p:cNvPr id="5" name="Picture 2" descr="C:\Users\fatih666\Desktop\güverci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645024"/>
            <a:ext cx="1847004" cy="1368152"/>
          </a:xfrm>
          <a:prstGeom prst="rect">
            <a:avLst/>
          </a:prstGeom>
          <a:noFill/>
        </p:spPr>
      </p:pic>
      <p:pic>
        <p:nvPicPr>
          <p:cNvPr id="6" name="Picture 2" descr="C:\Users\fatih666\Desktop\güverc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1988840"/>
            <a:ext cx="1871813" cy="1245607"/>
          </a:xfrm>
          <a:prstGeom prst="rect">
            <a:avLst/>
          </a:prstGeom>
          <a:noFill/>
        </p:spPr>
      </p:pic>
      <p:pic>
        <p:nvPicPr>
          <p:cNvPr id="7" name="Picture 2" descr="C:\Users\fatih666\Desktop\güverc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645024"/>
            <a:ext cx="1871813" cy="1245607"/>
          </a:xfrm>
          <a:prstGeom prst="rect">
            <a:avLst/>
          </a:prstGeom>
          <a:noFill/>
        </p:spPr>
      </p:pic>
      <p:sp>
        <p:nvSpPr>
          <p:cNvPr id="8" name="7 Metin kutusu"/>
          <p:cNvSpPr txBox="1"/>
          <p:nvPr/>
        </p:nvSpPr>
        <p:spPr>
          <a:xfrm>
            <a:off x="5508104" y="2492896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5+5+5+5=20</a:t>
            </a:r>
            <a:endParaRPr lang="tr-TR" sz="2400" dirty="0"/>
          </a:p>
        </p:txBody>
      </p:sp>
      <p:sp>
        <p:nvSpPr>
          <p:cNvPr id="9" name="8 Metin kutusu"/>
          <p:cNvSpPr txBox="1"/>
          <p:nvPr/>
        </p:nvSpPr>
        <p:spPr>
          <a:xfrm>
            <a:off x="5148064" y="3501008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4 tane  5= 20 eder</a:t>
            </a:r>
            <a:endParaRPr lang="tr-TR" sz="2400" dirty="0"/>
          </a:p>
        </p:txBody>
      </p:sp>
      <p:sp>
        <p:nvSpPr>
          <p:cNvPr id="11" name="10 Dikdörtgen"/>
          <p:cNvSpPr/>
          <p:nvPr/>
        </p:nvSpPr>
        <p:spPr>
          <a:xfrm>
            <a:off x="5436096" y="5085184"/>
            <a:ext cx="2160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4x5=20 eder.</a:t>
            </a:r>
            <a:endParaRPr lang="tr-TR" sz="2400" dirty="0"/>
          </a:p>
        </p:txBody>
      </p:sp>
      <p:sp>
        <p:nvSpPr>
          <p:cNvPr id="12" name="11 Metin kutusu"/>
          <p:cNvSpPr txBox="1"/>
          <p:nvPr/>
        </p:nvSpPr>
        <p:spPr>
          <a:xfrm>
            <a:off x="5436096" y="4437112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4 kere 5 = 20 eder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2+2+2+2+2+2=12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3074" name="Picture 2" descr="C:\Users\fatih666\Desktop\kiraz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988840"/>
            <a:ext cx="1224136" cy="1152128"/>
          </a:xfrm>
          <a:prstGeom prst="rect">
            <a:avLst/>
          </a:prstGeom>
          <a:noFill/>
        </p:spPr>
      </p:pic>
      <p:pic>
        <p:nvPicPr>
          <p:cNvPr id="7" name="Picture 2" descr="C:\Users\fatih666\Desktop\kiraz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212976"/>
            <a:ext cx="1224136" cy="1152128"/>
          </a:xfrm>
          <a:prstGeom prst="rect">
            <a:avLst/>
          </a:prstGeom>
          <a:noFill/>
        </p:spPr>
      </p:pic>
      <p:pic>
        <p:nvPicPr>
          <p:cNvPr id="9" name="Picture 2" descr="C:\Users\fatih666\Desktop\kiraz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509120"/>
            <a:ext cx="1224136" cy="1152128"/>
          </a:xfrm>
          <a:prstGeom prst="rect">
            <a:avLst/>
          </a:prstGeom>
          <a:noFill/>
        </p:spPr>
      </p:pic>
      <p:pic>
        <p:nvPicPr>
          <p:cNvPr id="10" name="Picture 2" descr="C:\Users\fatih666\Desktop\kiraz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988840"/>
            <a:ext cx="1224136" cy="1152128"/>
          </a:xfrm>
          <a:prstGeom prst="rect">
            <a:avLst/>
          </a:prstGeom>
          <a:noFill/>
        </p:spPr>
      </p:pic>
      <p:pic>
        <p:nvPicPr>
          <p:cNvPr id="16" name="Picture 2" descr="C:\Users\fatih666\Desktop\kiraz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284984"/>
            <a:ext cx="1224136" cy="1152128"/>
          </a:xfrm>
          <a:prstGeom prst="rect">
            <a:avLst/>
          </a:prstGeom>
          <a:noFill/>
        </p:spPr>
      </p:pic>
      <p:pic>
        <p:nvPicPr>
          <p:cNvPr id="19" name="Picture 2" descr="C:\Users\fatih666\Desktop\kiraz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4653136"/>
            <a:ext cx="1224136" cy="1152128"/>
          </a:xfrm>
          <a:prstGeom prst="rect">
            <a:avLst/>
          </a:prstGeom>
          <a:noFill/>
        </p:spPr>
      </p:pic>
      <p:sp>
        <p:nvSpPr>
          <p:cNvPr id="21" name="20 Metin kutusu"/>
          <p:cNvSpPr txBox="1"/>
          <p:nvPr/>
        </p:nvSpPr>
        <p:spPr>
          <a:xfrm>
            <a:off x="4716016" y="2348880"/>
            <a:ext cx="3281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6 tane 2=12 eder</a:t>
            </a:r>
            <a:endParaRPr lang="tr-TR" sz="2400" dirty="0"/>
          </a:p>
        </p:txBody>
      </p:sp>
      <p:sp>
        <p:nvSpPr>
          <p:cNvPr id="22" name="21 Metin kutusu"/>
          <p:cNvSpPr txBox="1"/>
          <p:nvPr/>
        </p:nvSpPr>
        <p:spPr>
          <a:xfrm>
            <a:off x="4572000" y="2924944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6 kere 2 = 12 eder</a:t>
            </a:r>
            <a:endParaRPr lang="tr-TR" sz="2400" dirty="0"/>
          </a:p>
        </p:txBody>
      </p:sp>
      <p:sp>
        <p:nvSpPr>
          <p:cNvPr id="24" name="23 Metin kutusu"/>
          <p:cNvSpPr txBox="1"/>
          <p:nvPr/>
        </p:nvSpPr>
        <p:spPr>
          <a:xfrm>
            <a:off x="4572000" y="3501008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6x2=12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2+2+2+2=8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 descr="C:\Users\fatih666\Desktop\Çimenler ve futbol topu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936104" cy="1224136"/>
          </a:xfrm>
          <a:prstGeom prst="rect">
            <a:avLst/>
          </a:prstGeom>
          <a:noFill/>
        </p:spPr>
      </p:pic>
      <p:pic>
        <p:nvPicPr>
          <p:cNvPr id="5" name="Picture 2" descr="C:\Users\fatih666\Desktop\Çimenler ve futbol topu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628800"/>
            <a:ext cx="936104" cy="1224136"/>
          </a:xfrm>
          <a:prstGeom prst="rect">
            <a:avLst/>
          </a:prstGeom>
          <a:noFill/>
        </p:spPr>
      </p:pic>
      <p:pic>
        <p:nvPicPr>
          <p:cNvPr id="6" name="Picture 2" descr="C:\Users\fatih666\Desktop\Çimenler ve futbol topu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00808"/>
            <a:ext cx="936104" cy="1224136"/>
          </a:xfrm>
          <a:prstGeom prst="rect">
            <a:avLst/>
          </a:prstGeom>
          <a:noFill/>
        </p:spPr>
      </p:pic>
      <p:pic>
        <p:nvPicPr>
          <p:cNvPr id="7" name="Picture 2" descr="C:\Users\fatih666\Desktop\Çimenler ve futbol topu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869160"/>
            <a:ext cx="936104" cy="1224136"/>
          </a:xfrm>
          <a:prstGeom prst="rect">
            <a:avLst/>
          </a:prstGeom>
          <a:noFill/>
        </p:spPr>
      </p:pic>
      <p:pic>
        <p:nvPicPr>
          <p:cNvPr id="8" name="Picture 2" descr="C:\Users\fatih666\Desktop\Çimenler ve futbol topu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212976"/>
            <a:ext cx="936104" cy="1224136"/>
          </a:xfrm>
          <a:prstGeom prst="rect">
            <a:avLst/>
          </a:prstGeom>
          <a:noFill/>
        </p:spPr>
      </p:pic>
      <p:pic>
        <p:nvPicPr>
          <p:cNvPr id="9" name="Picture 2" descr="C:\Users\fatih666\Desktop\Çimenler ve futbol topu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4797152"/>
            <a:ext cx="936104" cy="1224136"/>
          </a:xfrm>
          <a:prstGeom prst="rect">
            <a:avLst/>
          </a:prstGeom>
          <a:noFill/>
        </p:spPr>
      </p:pic>
      <p:pic>
        <p:nvPicPr>
          <p:cNvPr id="10" name="Picture 2" descr="C:\Users\fatih666\Desktop\Çimenler ve futbol topu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284984"/>
            <a:ext cx="936104" cy="1224136"/>
          </a:xfrm>
          <a:prstGeom prst="rect">
            <a:avLst/>
          </a:prstGeom>
          <a:noFill/>
        </p:spPr>
      </p:pic>
      <p:pic>
        <p:nvPicPr>
          <p:cNvPr id="11" name="Picture 2" descr="C:\Users\fatih666\Desktop\Çimenler ve futbol topu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32656"/>
            <a:ext cx="936104" cy="1224136"/>
          </a:xfrm>
          <a:prstGeom prst="rect">
            <a:avLst/>
          </a:prstGeom>
          <a:noFill/>
        </p:spPr>
      </p:pic>
      <p:sp>
        <p:nvSpPr>
          <p:cNvPr id="13" name="12 Metin kutusu"/>
          <p:cNvSpPr txBox="1"/>
          <p:nvPr/>
        </p:nvSpPr>
        <p:spPr>
          <a:xfrm>
            <a:off x="3779912" y="1772816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4 tane 2 =8 eder</a:t>
            </a:r>
            <a:endParaRPr lang="tr-TR" sz="2400" b="1" dirty="0"/>
          </a:p>
        </p:txBody>
      </p:sp>
      <p:sp>
        <p:nvSpPr>
          <p:cNvPr id="15" name="14 Metin kutusu"/>
          <p:cNvSpPr txBox="1"/>
          <p:nvPr/>
        </p:nvSpPr>
        <p:spPr>
          <a:xfrm>
            <a:off x="2699792" y="2636912"/>
            <a:ext cx="4896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4 kere 2= 8 eder.</a:t>
            </a:r>
            <a:endParaRPr lang="tr-TR" sz="2400" b="1" dirty="0"/>
          </a:p>
        </p:txBody>
      </p:sp>
      <p:sp>
        <p:nvSpPr>
          <p:cNvPr id="16" name="15 Metin kutusu"/>
          <p:cNvSpPr txBox="1"/>
          <p:nvPr/>
        </p:nvSpPr>
        <p:spPr>
          <a:xfrm>
            <a:off x="2771800" y="3501008"/>
            <a:ext cx="4896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4x2=8 eder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3+3+3+3+3+3=18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050" name="Picture 2" descr="C:\Users\fatih666\Desktop\yumur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00808"/>
            <a:ext cx="1656184" cy="1234369"/>
          </a:xfrm>
          <a:prstGeom prst="rect">
            <a:avLst/>
          </a:prstGeom>
          <a:noFill/>
        </p:spPr>
      </p:pic>
      <p:pic>
        <p:nvPicPr>
          <p:cNvPr id="5" name="Picture 2" descr="C:\Users\fatih666\Desktop\yumur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996952"/>
            <a:ext cx="1656184" cy="1234369"/>
          </a:xfrm>
          <a:prstGeom prst="rect">
            <a:avLst/>
          </a:prstGeom>
          <a:noFill/>
        </p:spPr>
      </p:pic>
      <p:pic>
        <p:nvPicPr>
          <p:cNvPr id="6" name="Picture 2" descr="C:\Users\fatih666\Desktop\yumur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844824"/>
            <a:ext cx="1656184" cy="1234369"/>
          </a:xfrm>
          <a:prstGeom prst="rect">
            <a:avLst/>
          </a:prstGeom>
          <a:noFill/>
        </p:spPr>
      </p:pic>
      <p:pic>
        <p:nvPicPr>
          <p:cNvPr id="7" name="Picture 2" descr="C:\Users\fatih666\Desktop\yumur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4437112"/>
            <a:ext cx="1656184" cy="1234369"/>
          </a:xfrm>
          <a:prstGeom prst="rect">
            <a:avLst/>
          </a:prstGeom>
          <a:noFill/>
        </p:spPr>
      </p:pic>
      <p:pic>
        <p:nvPicPr>
          <p:cNvPr id="8" name="Picture 2" descr="C:\Users\fatih666\Desktop\yumur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509120"/>
            <a:ext cx="1656184" cy="1234369"/>
          </a:xfrm>
          <a:prstGeom prst="rect">
            <a:avLst/>
          </a:prstGeom>
          <a:noFill/>
        </p:spPr>
      </p:pic>
      <p:pic>
        <p:nvPicPr>
          <p:cNvPr id="9" name="Picture 2" descr="C:\Users\fatih666\Desktop\yumur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068960"/>
            <a:ext cx="1656184" cy="1234369"/>
          </a:xfrm>
          <a:prstGeom prst="rect">
            <a:avLst/>
          </a:prstGeom>
          <a:noFill/>
        </p:spPr>
      </p:pic>
      <p:sp>
        <p:nvSpPr>
          <p:cNvPr id="10" name="9 Metin kutusu"/>
          <p:cNvSpPr txBox="1"/>
          <p:nvPr/>
        </p:nvSpPr>
        <p:spPr>
          <a:xfrm>
            <a:off x="4139952" y="1916832"/>
            <a:ext cx="4248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6 tane sepet vardır. Her sepette 3 yumurta vardır. 6 tane 3 = 18 eder.</a:t>
            </a:r>
            <a:endParaRPr lang="tr-TR" sz="2400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4067944" y="3356992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6 kere 3 =18 eder</a:t>
            </a:r>
            <a:endParaRPr lang="tr-TR" sz="2400" dirty="0"/>
          </a:p>
        </p:txBody>
      </p:sp>
      <p:sp>
        <p:nvSpPr>
          <p:cNvPr id="12" name="11 Metin kutusu"/>
          <p:cNvSpPr txBox="1"/>
          <p:nvPr/>
        </p:nvSpPr>
        <p:spPr>
          <a:xfrm>
            <a:off x="4139952" y="4293096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6x3=18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3+3+3+3+3+3+3+3=24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3074" name="Picture 2" descr="C:\Users\fatih666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628800"/>
            <a:ext cx="1224136" cy="864096"/>
          </a:xfrm>
          <a:prstGeom prst="rect">
            <a:avLst/>
          </a:prstGeom>
          <a:noFill/>
        </p:spPr>
      </p:pic>
      <p:pic>
        <p:nvPicPr>
          <p:cNvPr id="6" name="Picture 2" descr="C:\Users\fatih666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36912"/>
            <a:ext cx="1224136" cy="864096"/>
          </a:xfrm>
          <a:prstGeom prst="rect">
            <a:avLst/>
          </a:prstGeom>
          <a:noFill/>
        </p:spPr>
      </p:pic>
      <p:pic>
        <p:nvPicPr>
          <p:cNvPr id="7" name="Picture 2" descr="C:\Users\fatih666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4797152"/>
            <a:ext cx="1224136" cy="864096"/>
          </a:xfrm>
          <a:prstGeom prst="rect">
            <a:avLst/>
          </a:prstGeom>
          <a:noFill/>
        </p:spPr>
      </p:pic>
      <p:pic>
        <p:nvPicPr>
          <p:cNvPr id="8" name="Picture 2" descr="C:\Users\fatih666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869160"/>
            <a:ext cx="1224136" cy="864096"/>
          </a:xfrm>
          <a:prstGeom prst="rect">
            <a:avLst/>
          </a:prstGeom>
          <a:noFill/>
        </p:spPr>
      </p:pic>
      <p:pic>
        <p:nvPicPr>
          <p:cNvPr id="9" name="Picture 2" descr="C:\Users\fatih666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717032"/>
            <a:ext cx="1224136" cy="864096"/>
          </a:xfrm>
          <a:prstGeom prst="rect">
            <a:avLst/>
          </a:prstGeom>
          <a:noFill/>
        </p:spPr>
      </p:pic>
      <p:pic>
        <p:nvPicPr>
          <p:cNvPr id="10" name="Picture 2" descr="C:\Users\fatih666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420888"/>
            <a:ext cx="1224136" cy="864096"/>
          </a:xfrm>
          <a:prstGeom prst="rect">
            <a:avLst/>
          </a:prstGeom>
          <a:noFill/>
        </p:spPr>
      </p:pic>
      <p:pic>
        <p:nvPicPr>
          <p:cNvPr id="11" name="Picture 2" descr="C:\Users\fatih666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628800"/>
            <a:ext cx="1224136" cy="864096"/>
          </a:xfrm>
          <a:prstGeom prst="rect">
            <a:avLst/>
          </a:prstGeom>
          <a:noFill/>
        </p:spPr>
      </p:pic>
      <p:pic>
        <p:nvPicPr>
          <p:cNvPr id="12" name="Picture 2" descr="C:\Users\fatih666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789040"/>
            <a:ext cx="1224136" cy="864096"/>
          </a:xfrm>
          <a:prstGeom prst="rect">
            <a:avLst/>
          </a:prstGeom>
          <a:noFill/>
        </p:spPr>
      </p:pic>
      <p:sp>
        <p:nvSpPr>
          <p:cNvPr id="14" name="13 Metin kutusu"/>
          <p:cNvSpPr txBox="1"/>
          <p:nvPr/>
        </p:nvSpPr>
        <p:spPr>
          <a:xfrm>
            <a:off x="3995936" y="1988840"/>
            <a:ext cx="46492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8 tane dal vardır. Her dalda 3 kuş vardır. 8 tane 3= 24 eder.</a:t>
            </a:r>
            <a:endParaRPr lang="tr-TR" sz="2400" dirty="0"/>
          </a:p>
        </p:txBody>
      </p:sp>
      <p:sp>
        <p:nvSpPr>
          <p:cNvPr id="15" name="14 Metin kutusu"/>
          <p:cNvSpPr txBox="1"/>
          <p:nvPr/>
        </p:nvSpPr>
        <p:spPr>
          <a:xfrm>
            <a:off x="3671392" y="3212976"/>
            <a:ext cx="547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8 kere 3 = 24 eder</a:t>
            </a:r>
            <a:endParaRPr lang="tr-TR" sz="2400" dirty="0"/>
          </a:p>
        </p:txBody>
      </p:sp>
      <p:sp>
        <p:nvSpPr>
          <p:cNvPr id="16" name="15 Metin kutusu"/>
          <p:cNvSpPr txBox="1"/>
          <p:nvPr/>
        </p:nvSpPr>
        <p:spPr>
          <a:xfrm>
            <a:off x="3851920" y="4221088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8x3=24</a:t>
            </a:r>
            <a:endParaRPr lang="tr-TR" sz="2400" dirty="0"/>
          </a:p>
        </p:txBody>
      </p:sp>
      <p:sp>
        <p:nvSpPr>
          <p:cNvPr id="17" name="16 Dikdörtgen"/>
          <p:cNvSpPr/>
          <p:nvPr/>
        </p:nvSpPr>
        <p:spPr>
          <a:xfrm>
            <a:off x="6357950" y="6286520"/>
            <a:ext cx="2245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u="sng" dirty="0" smtClean="0">
                <a:hlinkClick r:id="rId3"/>
              </a:rPr>
              <a:t>www.</a:t>
            </a:r>
            <a:r>
              <a:rPr lang="tr-TR" u="sng" dirty="0" err="1" smtClean="0">
                <a:hlinkClick r:id="rId3"/>
              </a:rPr>
              <a:t>egitimhane</a:t>
            </a:r>
            <a:r>
              <a:rPr lang="tr-TR" u="sng" dirty="0" smtClean="0">
                <a:hlinkClick r:id="rId3"/>
              </a:rPr>
              <a:t>.com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136</Words>
  <Application>Microsoft Office PowerPoint</Application>
  <PresentationFormat>Ekran Gösterisi (4:3)</PresentationFormat>
  <Paragraphs>28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Slayt 1</vt:lpstr>
      <vt:lpstr>4 tane kutu vardır. Her kutuda 5 güvercin vardır. </vt:lpstr>
      <vt:lpstr>2+2+2+2+2+2=12</vt:lpstr>
      <vt:lpstr>2+2+2+2=8</vt:lpstr>
      <vt:lpstr>3+3+3+3+3+3=18</vt:lpstr>
      <vt:lpstr>3+3+3+3+3+3+3+3=24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fatih akyürek</dc:creator>
  <cp:lastModifiedBy>ONUR AZRA</cp:lastModifiedBy>
  <cp:revision>7</cp:revision>
  <dcterms:created xsi:type="dcterms:W3CDTF">2015-03-23T16:06:23Z</dcterms:created>
  <dcterms:modified xsi:type="dcterms:W3CDTF">2015-03-24T20:46:55Z</dcterms:modified>
</cp:coreProperties>
</file>